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44"/>
  </p:notesMasterIdLst>
  <p:handoutMasterIdLst>
    <p:handoutMasterId r:id="rId45"/>
  </p:handoutMasterIdLst>
  <p:sldIdLst>
    <p:sldId id="256" r:id="rId5"/>
    <p:sldId id="306" r:id="rId6"/>
    <p:sldId id="310" r:id="rId7"/>
    <p:sldId id="307" r:id="rId8"/>
    <p:sldId id="308" r:id="rId9"/>
    <p:sldId id="309" r:id="rId10"/>
    <p:sldId id="302" r:id="rId11"/>
    <p:sldId id="289" r:id="rId12"/>
    <p:sldId id="265" r:id="rId13"/>
    <p:sldId id="290" r:id="rId14"/>
    <p:sldId id="291" r:id="rId15"/>
    <p:sldId id="292" r:id="rId16"/>
    <p:sldId id="303" r:id="rId17"/>
    <p:sldId id="293" r:id="rId18"/>
    <p:sldId id="294" r:id="rId19"/>
    <p:sldId id="304" r:id="rId20"/>
    <p:sldId id="295" r:id="rId21"/>
    <p:sldId id="296" r:id="rId22"/>
    <p:sldId id="297" r:id="rId23"/>
    <p:sldId id="305" r:id="rId24"/>
    <p:sldId id="298" r:id="rId25"/>
    <p:sldId id="311" r:id="rId26"/>
    <p:sldId id="299" r:id="rId27"/>
    <p:sldId id="300" r:id="rId28"/>
    <p:sldId id="266" r:id="rId29"/>
    <p:sldId id="267" r:id="rId30"/>
    <p:sldId id="268" r:id="rId31"/>
    <p:sldId id="313" r:id="rId32"/>
    <p:sldId id="269" r:id="rId33"/>
    <p:sldId id="270" r:id="rId34"/>
    <p:sldId id="281" r:id="rId35"/>
    <p:sldId id="283" r:id="rId36"/>
    <p:sldId id="315" r:id="rId37"/>
    <p:sldId id="301" r:id="rId38"/>
    <p:sldId id="285" r:id="rId39"/>
    <p:sldId id="287" r:id="rId40"/>
    <p:sldId id="286" r:id="rId41"/>
    <p:sldId id="264" r:id="rId42"/>
    <p:sldId id="288" r:id="rId4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6D364D6-9425-4DB8-BF16-0EE2CF0F2B5C}">
          <p14:sldIdLst>
            <p14:sldId id="256"/>
            <p14:sldId id="306"/>
            <p14:sldId id="310"/>
            <p14:sldId id="307"/>
            <p14:sldId id="308"/>
            <p14:sldId id="309"/>
            <p14:sldId id="302"/>
            <p14:sldId id="289"/>
            <p14:sldId id="265"/>
            <p14:sldId id="290"/>
            <p14:sldId id="291"/>
            <p14:sldId id="292"/>
            <p14:sldId id="303"/>
            <p14:sldId id="293"/>
            <p14:sldId id="294"/>
            <p14:sldId id="304"/>
            <p14:sldId id="295"/>
            <p14:sldId id="296"/>
            <p14:sldId id="297"/>
            <p14:sldId id="305"/>
            <p14:sldId id="298"/>
            <p14:sldId id="311"/>
            <p14:sldId id="299"/>
            <p14:sldId id="300"/>
            <p14:sldId id="266"/>
            <p14:sldId id="267"/>
            <p14:sldId id="268"/>
            <p14:sldId id="313"/>
            <p14:sldId id="269"/>
            <p14:sldId id="270"/>
            <p14:sldId id="281"/>
            <p14:sldId id="283"/>
            <p14:sldId id="315"/>
            <p14:sldId id="301"/>
            <p14:sldId id="285"/>
            <p14:sldId id="287"/>
            <p14:sldId id="286"/>
            <p14:sldId id="264"/>
            <p14:sldId id="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26A"/>
    <a:srgbClr val="FFCC99"/>
    <a:srgbClr val="FDAC5E"/>
    <a:srgbClr val="FEB875"/>
    <a:srgbClr val="FEB775"/>
    <a:srgbClr val="4C6169"/>
    <a:srgbClr val="123E64"/>
    <a:srgbClr val="FF8641"/>
    <a:srgbClr val="149089"/>
    <a:srgbClr val="11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2" autoAdjust="0"/>
    <p:restoredTop sz="94618" autoAdjust="0"/>
  </p:normalViewPr>
  <p:slideViewPr>
    <p:cSldViewPr snapToObjects="1">
      <p:cViewPr>
        <p:scale>
          <a:sx n="93" d="100"/>
          <a:sy n="93" d="100"/>
        </p:scale>
        <p:origin x="1156" y="124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C44E85-A577-4E66-9B4A-8EFD5240C79B}" type="doc">
      <dgm:prSet loTypeId="urn:microsoft.com/office/officeart/2005/8/layout/defaul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658E13F-DFA9-4A3F-84FD-366694F85AB3}">
      <dgm:prSet phldrT="[Text]"/>
      <dgm:spPr/>
      <dgm:t>
        <a:bodyPr/>
        <a:lstStyle/>
        <a:p>
          <a:r>
            <a:rPr lang="en-US"/>
            <a:t>Multi-Factor Authentication Server</a:t>
          </a:r>
          <a:endParaRPr lang="en-US" dirty="0"/>
        </a:p>
      </dgm:t>
    </dgm:pt>
    <dgm:pt modelId="{0EF7AE72-927B-4653-8FF6-CA5EFAA2650F}" type="parTrans" cxnId="{DC4375A5-F7D6-46F4-BB05-F37F74349684}">
      <dgm:prSet/>
      <dgm:spPr/>
      <dgm:t>
        <a:bodyPr/>
        <a:lstStyle/>
        <a:p>
          <a:endParaRPr lang="en-US"/>
        </a:p>
      </dgm:t>
    </dgm:pt>
    <dgm:pt modelId="{B90B4DE3-ADF0-4CD8-A9E4-9E6F563126A1}" type="sibTrans" cxnId="{DC4375A5-F7D6-46F4-BB05-F37F74349684}">
      <dgm:prSet/>
      <dgm:spPr/>
      <dgm:t>
        <a:bodyPr/>
        <a:lstStyle/>
        <a:p>
          <a:endParaRPr lang="en-US"/>
        </a:p>
      </dgm:t>
    </dgm:pt>
    <dgm:pt modelId="{59BAA4E1-DDB2-473B-83D0-5DEE52A8B4CB}">
      <dgm:prSet/>
      <dgm:spPr/>
      <dgm:t>
        <a:bodyPr/>
        <a:lstStyle/>
        <a:p>
          <a:r>
            <a:rPr lang="en-US" dirty="0"/>
            <a:t>Azure Multi-Factor Authentication</a:t>
          </a:r>
        </a:p>
      </dgm:t>
    </dgm:pt>
    <dgm:pt modelId="{4E8D15A1-591B-4614-B281-1FD89E5CF8CF}" type="parTrans" cxnId="{456209B1-460D-4199-8D81-39636E995CBA}">
      <dgm:prSet/>
      <dgm:spPr/>
      <dgm:t>
        <a:bodyPr/>
        <a:lstStyle/>
        <a:p>
          <a:endParaRPr lang="en-US"/>
        </a:p>
      </dgm:t>
    </dgm:pt>
    <dgm:pt modelId="{72F701F0-E723-4E13-9E8B-A41200057E28}" type="sibTrans" cxnId="{456209B1-460D-4199-8D81-39636E995CBA}">
      <dgm:prSet/>
      <dgm:spPr/>
      <dgm:t>
        <a:bodyPr/>
        <a:lstStyle/>
        <a:p>
          <a:endParaRPr lang="en-US"/>
        </a:p>
      </dgm:t>
    </dgm:pt>
    <dgm:pt modelId="{66E025AA-1862-40D0-B3EF-20C8F6AA63B9}">
      <dgm:prSet/>
      <dgm:spPr/>
      <dgm:t>
        <a:bodyPr/>
        <a:lstStyle/>
        <a:p>
          <a:r>
            <a:rPr lang="en-US"/>
            <a:t>Office 365 Multi-Factor Authentication</a:t>
          </a:r>
          <a:endParaRPr lang="en-US" dirty="0"/>
        </a:p>
      </dgm:t>
    </dgm:pt>
    <dgm:pt modelId="{989CAB91-C953-4A8E-BE1D-884A53055A74}" type="parTrans" cxnId="{6D49EC34-9398-4794-8A45-5C40E797F976}">
      <dgm:prSet/>
      <dgm:spPr/>
      <dgm:t>
        <a:bodyPr/>
        <a:lstStyle/>
        <a:p>
          <a:endParaRPr lang="en-US"/>
        </a:p>
      </dgm:t>
    </dgm:pt>
    <dgm:pt modelId="{94960EC8-A6FC-48F3-BE5E-B63D4882BD27}" type="sibTrans" cxnId="{6D49EC34-9398-4794-8A45-5C40E797F976}">
      <dgm:prSet/>
      <dgm:spPr/>
      <dgm:t>
        <a:bodyPr/>
        <a:lstStyle/>
        <a:p>
          <a:endParaRPr lang="en-US"/>
        </a:p>
      </dgm:t>
    </dgm:pt>
    <dgm:pt modelId="{0B16916C-3C1D-485A-8B57-2880F2A60AA0}" type="pres">
      <dgm:prSet presAssocID="{0AC44E85-A577-4E66-9B4A-8EFD5240C79B}" presName="diagram" presStyleCnt="0">
        <dgm:presLayoutVars>
          <dgm:dir/>
          <dgm:resizeHandles val="exact"/>
        </dgm:presLayoutVars>
      </dgm:prSet>
      <dgm:spPr/>
    </dgm:pt>
    <dgm:pt modelId="{C39299A0-0225-4414-A90D-080FB205F884}" type="pres">
      <dgm:prSet presAssocID="{F658E13F-DFA9-4A3F-84FD-366694F85AB3}" presName="node" presStyleLbl="node1" presStyleIdx="0" presStyleCnt="3">
        <dgm:presLayoutVars>
          <dgm:bulletEnabled val="1"/>
        </dgm:presLayoutVars>
      </dgm:prSet>
      <dgm:spPr/>
    </dgm:pt>
    <dgm:pt modelId="{09D8161F-1CEA-4502-95DE-27C49A33DC5B}" type="pres">
      <dgm:prSet presAssocID="{B90B4DE3-ADF0-4CD8-A9E4-9E6F563126A1}" presName="sibTrans" presStyleCnt="0"/>
      <dgm:spPr/>
    </dgm:pt>
    <dgm:pt modelId="{3F9FFFC5-864D-4217-B146-3F649113CF95}" type="pres">
      <dgm:prSet presAssocID="{59BAA4E1-DDB2-473B-83D0-5DEE52A8B4CB}" presName="node" presStyleLbl="node1" presStyleIdx="1" presStyleCnt="3">
        <dgm:presLayoutVars>
          <dgm:bulletEnabled val="1"/>
        </dgm:presLayoutVars>
      </dgm:prSet>
      <dgm:spPr/>
    </dgm:pt>
    <dgm:pt modelId="{5F82F276-1E98-4A6C-90A2-0B852E213A2A}" type="pres">
      <dgm:prSet presAssocID="{72F701F0-E723-4E13-9E8B-A41200057E28}" presName="sibTrans" presStyleCnt="0"/>
      <dgm:spPr/>
    </dgm:pt>
    <dgm:pt modelId="{9DB5A348-95C2-43CC-AFB7-DFD73074AD7E}" type="pres">
      <dgm:prSet presAssocID="{66E025AA-1862-40D0-B3EF-20C8F6AA63B9}" presName="node" presStyleLbl="node1" presStyleIdx="2" presStyleCnt="3">
        <dgm:presLayoutVars>
          <dgm:bulletEnabled val="1"/>
        </dgm:presLayoutVars>
      </dgm:prSet>
      <dgm:spPr/>
    </dgm:pt>
  </dgm:ptLst>
  <dgm:cxnLst>
    <dgm:cxn modelId="{1552E11B-DF3C-4E15-9601-972E659A2E80}" type="presOf" srcId="{66E025AA-1862-40D0-B3EF-20C8F6AA63B9}" destId="{9DB5A348-95C2-43CC-AFB7-DFD73074AD7E}" srcOrd="0" destOrd="0" presId="urn:microsoft.com/office/officeart/2005/8/layout/default"/>
    <dgm:cxn modelId="{6D49EC34-9398-4794-8A45-5C40E797F976}" srcId="{0AC44E85-A577-4E66-9B4A-8EFD5240C79B}" destId="{66E025AA-1862-40D0-B3EF-20C8F6AA63B9}" srcOrd="2" destOrd="0" parTransId="{989CAB91-C953-4A8E-BE1D-884A53055A74}" sibTransId="{94960EC8-A6FC-48F3-BE5E-B63D4882BD27}"/>
    <dgm:cxn modelId="{EE62317E-A83B-4E23-83D3-EF06415D5447}" type="presOf" srcId="{59BAA4E1-DDB2-473B-83D0-5DEE52A8B4CB}" destId="{3F9FFFC5-864D-4217-B146-3F649113CF95}" srcOrd="0" destOrd="0" presId="urn:microsoft.com/office/officeart/2005/8/layout/default"/>
    <dgm:cxn modelId="{DC4375A5-F7D6-46F4-BB05-F37F74349684}" srcId="{0AC44E85-A577-4E66-9B4A-8EFD5240C79B}" destId="{F658E13F-DFA9-4A3F-84FD-366694F85AB3}" srcOrd="0" destOrd="0" parTransId="{0EF7AE72-927B-4653-8FF6-CA5EFAA2650F}" sibTransId="{B90B4DE3-ADF0-4CD8-A9E4-9E6F563126A1}"/>
    <dgm:cxn modelId="{456209B1-460D-4199-8D81-39636E995CBA}" srcId="{0AC44E85-A577-4E66-9B4A-8EFD5240C79B}" destId="{59BAA4E1-DDB2-473B-83D0-5DEE52A8B4CB}" srcOrd="1" destOrd="0" parTransId="{4E8D15A1-591B-4614-B281-1FD89E5CF8CF}" sibTransId="{72F701F0-E723-4E13-9E8B-A41200057E28}"/>
    <dgm:cxn modelId="{CB6A7FE2-9897-408B-BC47-5DFF0F3A176E}" type="presOf" srcId="{0AC44E85-A577-4E66-9B4A-8EFD5240C79B}" destId="{0B16916C-3C1D-485A-8B57-2880F2A60AA0}" srcOrd="0" destOrd="0" presId="urn:microsoft.com/office/officeart/2005/8/layout/default"/>
    <dgm:cxn modelId="{29024DFA-19CD-42EC-8AC2-B7E881D2D80C}" type="presOf" srcId="{F658E13F-DFA9-4A3F-84FD-366694F85AB3}" destId="{C39299A0-0225-4414-A90D-080FB205F884}" srcOrd="0" destOrd="0" presId="urn:microsoft.com/office/officeart/2005/8/layout/default"/>
    <dgm:cxn modelId="{190A941A-9A4A-41C8-911E-C91B3C4977EC}" type="presParOf" srcId="{0B16916C-3C1D-485A-8B57-2880F2A60AA0}" destId="{C39299A0-0225-4414-A90D-080FB205F884}" srcOrd="0" destOrd="0" presId="urn:microsoft.com/office/officeart/2005/8/layout/default"/>
    <dgm:cxn modelId="{A76D1FA2-E78F-4F0A-8C35-D50E5D24B8C4}" type="presParOf" srcId="{0B16916C-3C1D-485A-8B57-2880F2A60AA0}" destId="{09D8161F-1CEA-4502-95DE-27C49A33DC5B}" srcOrd="1" destOrd="0" presId="urn:microsoft.com/office/officeart/2005/8/layout/default"/>
    <dgm:cxn modelId="{8106DE0A-2C23-4722-9E7A-74F788EEE533}" type="presParOf" srcId="{0B16916C-3C1D-485A-8B57-2880F2A60AA0}" destId="{3F9FFFC5-864D-4217-B146-3F649113CF95}" srcOrd="2" destOrd="0" presId="urn:microsoft.com/office/officeart/2005/8/layout/default"/>
    <dgm:cxn modelId="{DA7688B5-9015-4189-9EF4-637373F37111}" type="presParOf" srcId="{0B16916C-3C1D-485A-8B57-2880F2A60AA0}" destId="{5F82F276-1E98-4A6C-90A2-0B852E213A2A}" srcOrd="3" destOrd="0" presId="urn:microsoft.com/office/officeart/2005/8/layout/default"/>
    <dgm:cxn modelId="{6EC38772-BE72-461C-84FD-B527DDF39064}" type="presParOf" srcId="{0B16916C-3C1D-485A-8B57-2880F2A60AA0}" destId="{9DB5A348-95C2-43CC-AFB7-DFD73074AD7E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9299A0-0225-4414-A90D-080FB205F884}">
      <dsp:nvSpPr>
        <dsp:cNvPr id="0" name=""/>
        <dsp:cNvSpPr/>
      </dsp:nvSpPr>
      <dsp:spPr>
        <a:xfrm>
          <a:off x="0" y="573414"/>
          <a:ext cx="2565285" cy="153917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Multi-Factor Authentication Server</a:t>
          </a:r>
          <a:endParaRPr lang="en-US" sz="2500" kern="1200" dirty="0"/>
        </a:p>
      </dsp:txBody>
      <dsp:txXfrm>
        <a:off x="0" y="573414"/>
        <a:ext cx="2565285" cy="1539171"/>
      </dsp:txXfrm>
    </dsp:sp>
    <dsp:sp modelId="{3F9FFFC5-864D-4217-B146-3F649113CF95}">
      <dsp:nvSpPr>
        <dsp:cNvPr id="0" name=""/>
        <dsp:cNvSpPr/>
      </dsp:nvSpPr>
      <dsp:spPr>
        <a:xfrm>
          <a:off x="2821813" y="573414"/>
          <a:ext cx="2565285" cy="153917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Azure Multi-Factor Authentication</a:t>
          </a:r>
        </a:p>
      </dsp:txBody>
      <dsp:txXfrm>
        <a:off x="2821813" y="573414"/>
        <a:ext cx="2565285" cy="1539171"/>
      </dsp:txXfrm>
    </dsp:sp>
    <dsp:sp modelId="{9DB5A348-95C2-43CC-AFB7-DFD73074AD7E}">
      <dsp:nvSpPr>
        <dsp:cNvPr id="0" name=""/>
        <dsp:cNvSpPr/>
      </dsp:nvSpPr>
      <dsp:spPr>
        <a:xfrm>
          <a:off x="5643627" y="573414"/>
          <a:ext cx="2565285" cy="153917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Office 365 Multi-Factor Authentication</a:t>
          </a:r>
          <a:endParaRPr lang="en-US" sz="2500" kern="1200" dirty="0"/>
        </a:p>
      </dsp:txBody>
      <dsp:txXfrm>
        <a:off x="5643627" y="573414"/>
        <a:ext cx="2565285" cy="15391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84E9E7-0A46-C642-B1CD-9F43F63A761F}" type="datetime1">
              <a:rPr lang="en-US" smtClean="0"/>
              <a:t>2/1/2018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0FFE6-5FBB-9B41-A19C-338E023F0B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677091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6.jpg>
</file>

<file path=ppt/media/image17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F37FED-970C-2049-96AE-96BD1BA5E2DA}" type="datetime1">
              <a:rPr lang="en-US" smtClean="0"/>
              <a:t>2/1/2018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/>
              <a:t>Click to edit Master text styles</a:t>
            </a:r>
          </a:p>
          <a:p>
            <a:pPr lvl="1"/>
            <a:r>
              <a:rPr lang="nb-NO"/>
              <a:t>Second level</a:t>
            </a:r>
          </a:p>
          <a:p>
            <a:pPr lvl="2"/>
            <a:r>
              <a:rPr lang="nb-NO"/>
              <a:t>Third level</a:t>
            </a:r>
          </a:p>
          <a:p>
            <a:pPr lvl="3"/>
            <a:r>
              <a:rPr lang="nb-NO"/>
              <a:t>Fourth level</a:t>
            </a:r>
          </a:p>
          <a:p>
            <a:pPr lvl="4"/>
            <a:r>
              <a:rPr lang="nb-NO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048085-8ED8-F544-9D86-69C4C46BE9E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6025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ing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0789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pter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9702"/>
            <a:ext cx="7772400" cy="1102519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age white">
    <p:bg>
      <p:bgPr>
        <a:blipFill dpi="0" rotWithShape="1">
          <a:blip r:embed="rId2">
            <a:alphaModFix amt="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4" name="Plassholder for tekst 3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2663825"/>
          </a:xfrm>
        </p:spPr>
        <p:txBody>
          <a:bodyPr/>
          <a:lstStyle>
            <a:lvl1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1pPr>
            <a:lvl2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2pPr>
            <a:lvl3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3pPr>
            <a:lvl4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4pPr>
            <a:lvl5pPr>
              <a:defRPr>
                <a:solidFill>
                  <a:srgbClr val="000000"/>
                </a:solidFill>
                <a:latin typeface="Museo Sans 100"/>
                <a:cs typeface="Museo Sans 100"/>
              </a:defRPr>
            </a:lvl5pPr>
          </a:lstStyle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</p:spTree>
    <p:extLst>
      <p:ext uri="{BB962C8B-B14F-4D97-AF65-F5344CB8AC3E}">
        <p14:creationId xmlns:p14="http://schemas.microsoft.com/office/powerpoint/2010/main" val="3943087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761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pag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6876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55526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9927"/>
            <a:ext cx="8229600" cy="28229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49" r:id="rId2"/>
    <p:sldLayoutId id="2147483655" r:id="rId3"/>
    <p:sldLayoutId id="2147483692" r:id="rId4"/>
    <p:sldLayoutId id="2147483689" r:id="rId5"/>
    <p:sldLayoutId id="2147483691" r:id="rId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Museo Sans 100"/>
          <a:ea typeface="+mj-ea"/>
          <a:cs typeface="Museo Sans 100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2000" b="0" i="0" strike="noStrike" kern="1200">
          <a:solidFill>
            <a:schemeClr val="tx1"/>
          </a:solidFill>
          <a:latin typeface="Museo Sans 300"/>
          <a:ea typeface="+mn-ea"/>
          <a:cs typeface="Museo Sans 300"/>
        </a:defRPr>
      </a:lvl1pPr>
      <a:lvl2pPr marL="742950" indent="-28575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2pPr>
      <a:lvl3pPr marL="1257300" indent="-3429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800" b="0" i="0" kern="1200">
          <a:solidFill>
            <a:schemeClr val="tx1"/>
          </a:solidFill>
          <a:latin typeface="Museo Sans 300"/>
          <a:ea typeface="+mn-ea"/>
          <a:cs typeface="Museo Sans 300"/>
        </a:defRPr>
      </a:lvl3pPr>
      <a:lvl4pPr marL="16002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4pPr>
      <a:lvl5pPr marL="2057400" indent="-228600" algn="l" defTabSz="457200" rtl="0" eaLnBrk="1" latinLnBrk="0" hangingPunct="1">
        <a:spcBef>
          <a:spcPct val="20000"/>
        </a:spcBef>
        <a:buClr>
          <a:srgbClr val="73BFDD"/>
        </a:buClr>
        <a:buFont typeface="Arial"/>
        <a:buChar char="•"/>
        <a:defRPr sz="1400" b="0" i="0" kern="1200">
          <a:solidFill>
            <a:schemeClr val="tx1"/>
          </a:solidFill>
          <a:latin typeface="Museo Sans 300"/>
          <a:ea typeface="+mn-ea"/>
          <a:cs typeface="Museo Sans 30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531A3406-E896-4842-BF39-FC0ABC1F6A5D}"/>
              </a:ext>
            </a:extLst>
          </p:cNvPr>
          <p:cNvSpPr txBox="1">
            <a:spLocks/>
          </p:cNvSpPr>
          <p:nvPr/>
        </p:nvSpPr>
        <p:spPr>
          <a:xfrm>
            <a:off x="685800" y="3579862"/>
            <a:ext cx="7772400" cy="110251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Museo Sans 100"/>
                <a:ea typeface="+mj-ea"/>
                <a:cs typeface="Museo Sans 100"/>
              </a:defRPr>
            </a:lvl1pPr>
          </a:lstStyle>
          <a:p>
            <a:pPr algn="ctr"/>
            <a:r>
              <a:rPr lang="nb-NO" dirty="0"/>
              <a:t>Azure Multi-Factor Authentication:</a:t>
            </a:r>
            <a:br>
              <a:rPr lang="nb-NO" dirty="0"/>
            </a:br>
            <a:r>
              <a:rPr lang="nb-NO" dirty="0"/>
              <a:t>Who do you think you are?</a:t>
            </a:r>
          </a:p>
        </p:txBody>
      </p:sp>
    </p:spTree>
    <p:extLst>
      <p:ext uri="{BB962C8B-B14F-4D97-AF65-F5344CB8AC3E}">
        <p14:creationId xmlns:p14="http://schemas.microsoft.com/office/powerpoint/2010/main" val="2606453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B61EE33-AA7E-469E-A839-A4BE07B6CE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9" t="16721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852F9E2-68BB-4E9F-9280-66ED65D665D1}"/>
              </a:ext>
            </a:extLst>
          </p:cNvPr>
          <p:cNvSpPr/>
          <p:nvPr/>
        </p:nvSpPr>
        <p:spPr>
          <a:xfrm>
            <a:off x="-252536" y="1275606"/>
            <a:ext cx="9145016" cy="2952328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698500"/>
          </a:effectLst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3301B46-C2C7-421E-9EE5-040404868C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0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Multi-Factor Authentication</a:t>
            </a:r>
            <a:r>
              <a:rPr lang="en-US" dirty="0"/>
              <a:t> </a:t>
            </a:r>
            <a:r>
              <a:rPr lang="en-US" sz="40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Server</a:t>
            </a:r>
            <a:endParaRPr lang="en-NL" sz="4000" b="1" dirty="0">
              <a:ln w="1905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474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Introducing MFA Server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/>
          </p:nvPr>
        </p:nvSpPr>
        <p:spPr>
          <a:xfrm>
            <a:off x="457200" y="1563688"/>
            <a:ext cx="8229600" cy="3579812"/>
          </a:xfrm>
        </p:spPr>
        <p:txBody>
          <a:bodyPr>
            <a:normAutofit/>
          </a:bodyPr>
          <a:lstStyle/>
          <a:p>
            <a:r>
              <a:rPr lang="nb-NO" dirty="0"/>
              <a:t>Purchased as a product through the PhoneFactor acquisition in 2012</a:t>
            </a:r>
          </a:p>
          <a:p>
            <a:r>
              <a:rPr lang="nb-NO" dirty="0"/>
              <a:t>On-prem server connects to the Internet for MFA</a:t>
            </a:r>
          </a:p>
          <a:p>
            <a:r>
              <a:rPr lang="nb-NO" dirty="0"/>
              <a:t>Support for various authentication protocols:</a:t>
            </a:r>
          </a:p>
          <a:p>
            <a:pPr lvl="1"/>
            <a:r>
              <a:rPr lang="nb-NO" dirty="0"/>
              <a:t>RADIUS</a:t>
            </a:r>
          </a:p>
          <a:p>
            <a:pPr lvl="1"/>
            <a:r>
              <a:rPr lang="nb-NO" dirty="0"/>
              <a:t>AD FS</a:t>
            </a:r>
          </a:p>
          <a:p>
            <a:pPr lvl="1"/>
            <a:r>
              <a:rPr lang="nb-NO" dirty="0"/>
              <a:t>LDAP</a:t>
            </a:r>
          </a:p>
          <a:p>
            <a:pPr lvl="1"/>
            <a:r>
              <a:rPr lang="nb-NO" dirty="0"/>
              <a:t>Windows Authentication (for IIS web sites)</a:t>
            </a:r>
          </a:p>
          <a:p>
            <a:pPr lvl="1"/>
            <a:r>
              <a:rPr lang="nb-NO" dirty="0"/>
              <a:t>Forms-based Authentication (for IIS web sites)</a:t>
            </a:r>
          </a:p>
        </p:txBody>
      </p:sp>
    </p:spTree>
    <p:extLst>
      <p:ext uri="{BB962C8B-B14F-4D97-AF65-F5344CB8AC3E}">
        <p14:creationId xmlns:p14="http://schemas.microsoft.com/office/powerpoint/2010/main" val="2405910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7DB9F-C40C-4A45-93D2-355D6A1079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Licensing MFA Server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6530AE-1A19-40C9-ACF5-D1DC1CC3BE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MFA Server is licensed through an MFA Provider</a:t>
            </a:r>
          </a:p>
          <a:p>
            <a:r>
              <a:rPr lang="en-US" dirty="0"/>
              <a:t>Three models for licensing:</a:t>
            </a:r>
          </a:p>
          <a:p>
            <a:pPr lvl="1"/>
            <a:r>
              <a:rPr lang="en-US" dirty="0"/>
              <a:t>Pay per user, enabled in MFA Server</a:t>
            </a:r>
          </a:p>
          <a:p>
            <a:pPr lvl="1"/>
            <a:r>
              <a:rPr lang="en-US" dirty="0"/>
              <a:t>Pay per 10 authentications</a:t>
            </a:r>
          </a:p>
          <a:p>
            <a:pPr lvl="1"/>
            <a:r>
              <a:rPr lang="en-US" dirty="0"/>
              <a:t>Monthly subscription for Azure MFA, or as part of overarching license</a:t>
            </a:r>
            <a:br>
              <a:rPr lang="en-US" dirty="0"/>
            </a:br>
            <a:r>
              <a:rPr lang="en-US" dirty="0"/>
              <a:t>(Azure AD Premium+, EMS E3+, Microsoft 365 E3+)</a:t>
            </a:r>
          </a:p>
          <a:p>
            <a:r>
              <a:rPr lang="en-US" dirty="0"/>
              <a:t>Price per licensing model is identical, but mileage may vary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1903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ep 196">
            <a:extLst>
              <a:ext uri="{FF2B5EF4-FFF2-40B4-BE49-F238E27FC236}">
                <a16:creationId xmlns:a16="http://schemas.microsoft.com/office/drawing/2014/main" id="{A240DFB0-6AFC-47D5-8519-E0286BE2DA59}"/>
              </a:ext>
            </a:extLst>
          </p:cNvPr>
          <p:cNvGrpSpPr/>
          <p:nvPr/>
        </p:nvGrpSpPr>
        <p:grpSpPr>
          <a:xfrm>
            <a:off x="1094933" y="3684980"/>
            <a:ext cx="197861" cy="371303"/>
            <a:chOff x="5520696" y="1011968"/>
            <a:chExt cx="360000" cy="675570"/>
          </a:xfrm>
        </p:grpSpPr>
        <p:sp>
          <p:nvSpPr>
            <p:cNvPr id="7" name="Afgeronde rechthoek 197">
              <a:extLst>
                <a:ext uri="{FF2B5EF4-FFF2-40B4-BE49-F238E27FC236}">
                  <a16:creationId xmlns:a16="http://schemas.microsoft.com/office/drawing/2014/main" id="{372E93EC-645E-47EF-BFED-80A092B57FC5}"/>
                </a:ext>
              </a:extLst>
            </p:cNvPr>
            <p:cNvSpPr/>
            <p:nvPr/>
          </p:nvSpPr>
          <p:spPr>
            <a:xfrm>
              <a:off x="5520696" y="1011968"/>
              <a:ext cx="360000" cy="675570"/>
            </a:xfrm>
            <a:prstGeom prst="roundRect">
              <a:avLst>
                <a:gd name="adj" fmla="val 8181"/>
              </a:avLst>
            </a:prstGeom>
            <a:solidFill>
              <a:srgbClr val="18338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Rechthoek 198">
              <a:extLst>
                <a:ext uri="{FF2B5EF4-FFF2-40B4-BE49-F238E27FC236}">
                  <a16:creationId xmlns:a16="http://schemas.microsoft.com/office/drawing/2014/main" id="{055D031A-0C77-493A-9747-2DCC2E7A160E}"/>
                </a:ext>
              </a:extLst>
            </p:cNvPr>
            <p:cNvSpPr/>
            <p:nvPr/>
          </p:nvSpPr>
          <p:spPr>
            <a:xfrm>
              <a:off x="5576895" y="1091624"/>
              <a:ext cx="249828" cy="481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9" name="Rechte verbindingslijn 199">
              <a:extLst>
                <a:ext uri="{FF2B5EF4-FFF2-40B4-BE49-F238E27FC236}">
                  <a16:creationId xmlns:a16="http://schemas.microsoft.com/office/drawing/2014/main" id="{B4C11DC3-D69E-417D-A44F-B3793616E430}"/>
                </a:ext>
              </a:extLst>
            </p:cNvPr>
            <p:cNvCxnSpPr/>
            <p:nvPr/>
          </p:nvCxnSpPr>
          <p:spPr>
            <a:xfrm>
              <a:off x="5784916" y="1618816"/>
              <a:ext cx="3832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Rechte verbindingslijn 200">
              <a:extLst>
                <a:ext uri="{FF2B5EF4-FFF2-40B4-BE49-F238E27FC236}">
                  <a16:creationId xmlns:a16="http://schemas.microsoft.com/office/drawing/2014/main" id="{181E7B6F-FB78-4D12-A99F-91D5BD17A3CD}"/>
                </a:ext>
              </a:extLst>
            </p:cNvPr>
            <p:cNvCxnSpPr/>
            <p:nvPr/>
          </p:nvCxnSpPr>
          <p:spPr>
            <a:xfrm>
              <a:off x="5580112" y="1620686"/>
              <a:ext cx="38327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Ovaal 201">
              <a:extLst>
                <a:ext uri="{FF2B5EF4-FFF2-40B4-BE49-F238E27FC236}">
                  <a16:creationId xmlns:a16="http://schemas.microsoft.com/office/drawing/2014/main" id="{365482E6-461E-4133-9A4F-CEF95678054C}"/>
                </a:ext>
              </a:extLst>
            </p:cNvPr>
            <p:cNvSpPr/>
            <p:nvPr/>
          </p:nvSpPr>
          <p:spPr>
            <a:xfrm>
              <a:off x="5674669" y="1595537"/>
              <a:ext cx="45719" cy="4571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Groep 118">
            <a:extLst>
              <a:ext uri="{FF2B5EF4-FFF2-40B4-BE49-F238E27FC236}">
                <a16:creationId xmlns:a16="http://schemas.microsoft.com/office/drawing/2014/main" id="{0A35FD38-1A93-4BA1-9D77-B76148A349DC}"/>
              </a:ext>
            </a:extLst>
          </p:cNvPr>
          <p:cNvGrpSpPr/>
          <p:nvPr/>
        </p:nvGrpSpPr>
        <p:grpSpPr>
          <a:xfrm>
            <a:off x="3438242" y="339502"/>
            <a:ext cx="3350065" cy="2014854"/>
            <a:chOff x="1475361" y="0"/>
            <a:chExt cx="2797960" cy="1682797"/>
          </a:xfrm>
          <a:solidFill>
            <a:schemeClr val="bg1">
              <a:lumMod val="85000"/>
            </a:schemeClr>
          </a:solidFill>
        </p:grpSpPr>
        <p:sp>
          <p:nvSpPr>
            <p:cNvPr id="13" name="Ovaal 119">
              <a:extLst>
                <a:ext uri="{FF2B5EF4-FFF2-40B4-BE49-F238E27FC236}">
                  <a16:creationId xmlns:a16="http://schemas.microsoft.com/office/drawing/2014/main" id="{AC09C186-DC50-4807-B8C5-C041C18A62AC}"/>
                </a:ext>
              </a:extLst>
            </p:cNvPr>
            <p:cNvSpPr/>
            <p:nvPr/>
          </p:nvSpPr>
          <p:spPr>
            <a:xfrm>
              <a:off x="1475361" y="723320"/>
              <a:ext cx="959477" cy="95947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Ovaal 120">
              <a:extLst>
                <a:ext uri="{FF2B5EF4-FFF2-40B4-BE49-F238E27FC236}">
                  <a16:creationId xmlns:a16="http://schemas.microsoft.com/office/drawing/2014/main" id="{E6337ABD-C9CF-40F8-ACA3-DBC7923B9C4F}"/>
                </a:ext>
              </a:extLst>
            </p:cNvPr>
            <p:cNvSpPr/>
            <p:nvPr/>
          </p:nvSpPr>
          <p:spPr>
            <a:xfrm>
              <a:off x="2012619" y="0"/>
              <a:ext cx="1682797" cy="16827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Ovaal 121">
              <a:extLst>
                <a:ext uri="{FF2B5EF4-FFF2-40B4-BE49-F238E27FC236}">
                  <a16:creationId xmlns:a16="http://schemas.microsoft.com/office/drawing/2014/main" id="{6D1648B2-4927-4ABF-9773-B4B71B5CEEA8}"/>
                </a:ext>
              </a:extLst>
            </p:cNvPr>
            <p:cNvSpPr/>
            <p:nvPr/>
          </p:nvSpPr>
          <p:spPr>
            <a:xfrm>
              <a:off x="3056128" y="465604"/>
              <a:ext cx="1217193" cy="121719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Rechthoek 122">
              <a:extLst>
                <a:ext uri="{FF2B5EF4-FFF2-40B4-BE49-F238E27FC236}">
                  <a16:creationId xmlns:a16="http://schemas.microsoft.com/office/drawing/2014/main" id="{97B2C11E-1990-4509-A8CB-FCFA879D6D03}"/>
                </a:ext>
              </a:extLst>
            </p:cNvPr>
            <p:cNvSpPr/>
            <p:nvPr/>
          </p:nvSpPr>
          <p:spPr>
            <a:xfrm>
              <a:off x="1955099" y="1261159"/>
              <a:ext cx="1709626" cy="42163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1513C45-4AA5-4633-9D20-FB08E04BAA5C}"/>
              </a:ext>
            </a:extLst>
          </p:cNvPr>
          <p:cNvGrpSpPr/>
          <p:nvPr/>
        </p:nvGrpSpPr>
        <p:grpSpPr>
          <a:xfrm>
            <a:off x="1286526" y="3549273"/>
            <a:ext cx="920445" cy="871891"/>
            <a:chOff x="627311" y="5164360"/>
            <a:chExt cx="1200187" cy="1136877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48C4A8D-AADC-4F60-ABB9-DE2CF58FC643}"/>
                </a:ext>
              </a:extLst>
            </p:cNvPr>
            <p:cNvGrpSpPr/>
            <p:nvPr/>
          </p:nvGrpSpPr>
          <p:grpSpPr>
            <a:xfrm>
              <a:off x="851974" y="5164360"/>
              <a:ext cx="824555" cy="831479"/>
              <a:chOff x="8246003" y="962751"/>
              <a:chExt cx="3514083" cy="3543593"/>
            </a:xfrm>
          </p:grpSpPr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3E7F25D9-528A-47F8-B15B-CC45B816BB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6003" y="3210651"/>
                <a:ext cx="1510678" cy="1295693"/>
              </a:xfrm>
              <a:custGeom>
                <a:avLst/>
                <a:gdLst>
                  <a:gd name="T0" fmla="*/ 96 w 314"/>
                  <a:gd name="T1" fmla="*/ 64 h 356"/>
                  <a:gd name="T2" fmla="*/ 0 w 314"/>
                  <a:gd name="T3" fmla="*/ 154 h 356"/>
                  <a:gd name="T4" fmla="*/ 0 w 314"/>
                  <a:gd name="T5" fmla="*/ 324 h 356"/>
                  <a:gd name="T6" fmla="*/ 314 w 314"/>
                  <a:gd name="T7" fmla="*/ 356 h 356"/>
                  <a:gd name="T8" fmla="*/ 271 w 314"/>
                  <a:gd name="T9" fmla="*/ 0 h 356"/>
                  <a:gd name="T10" fmla="*/ 96 w 314"/>
                  <a:gd name="T11" fmla="*/ 64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4" h="356">
                    <a:moveTo>
                      <a:pt x="96" y="64"/>
                    </a:moveTo>
                    <a:cubicBezTo>
                      <a:pt x="11" y="91"/>
                      <a:pt x="0" y="154"/>
                      <a:pt x="0" y="154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59" y="335"/>
                      <a:pt x="314" y="356"/>
                      <a:pt x="314" y="356"/>
                    </a:cubicBezTo>
                    <a:cubicBezTo>
                      <a:pt x="271" y="0"/>
                      <a:pt x="271" y="0"/>
                      <a:pt x="271" y="0"/>
                    </a:cubicBezTo>
                    <a:cubicBezTo>
                      <a:pt x="271" y="0"/>
                      <a:pt x="181" y="37"/>
                      <a:pt x="96" y="64"/>
                    </a:cubicBezTo>
                    <a:close/>
                  </a:path>
                </a:pathLst>
              </a:custGeom>
              <a:solidFill>
                <a:srgbClr val="183382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32418"/>
                <a:endParaRPr lang="en-US" sz="120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5" name="Freeform 7">
                <a:extLst>
                  <a:ext uri="{FF2B5EF4-FFF2-40B4-BE49-F238E27FC236}">
                    <a16:creationId xmlns:a16="http://schemas.microsoft.com/office/drawing/2014/main" id="{0938E438-A0A0-4A96-9251-0E5FF1642E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312" y="3181948"/>
                <a:ext cx="1514774" cy="1315019"/>
              </a:xfrm>
              <a:custGeom>
                <a:avLst/>
                <a:gdLst>
                  <a:gd name="T0" fmla="*/ 218 w 313"/>
                  <a:gd name="T1" fmla="*/ 64 h 356"/>
                  <a:gd name="T2" fmla="*/ 42 w 313"/>
                  <a:gd name="T3" fmla="*/ 0 h 356"/>
                  <a:gd name="T4" fmla="*/ 0 w 313"/>
                  <a:gd name="T5" fmla="*/ 356 h 356"/>
                  <a:gd name="T6" fmla="*/ 313 w 313"/>
                  <a:gd name="T7" fmla="*/ 324 h 356"/>
                  <a:gd name="T8" fmla="*/ 313 w 313"/>
                  <a:gd name="T9" fmla="*/ 154 h 356"/>
                  <a:gd name="T10" fmla="*/ 218 w 313"/>
                  <a:gd name="T11" fmla="*/ 64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3" h="356">
                    <a:moveTo>
                      <a:pt x="218" y="64"/>
                    </a:moveTo>
                    <a:cubicBezTo>
                      <a:pt x="133" y="37"/>
                      <a:pt x="42" y="0"/>
                      <a:pt x="42" y="0"/>
                    </a:cubicBezTo>
                    <a:cubicBezTo>
                      <a:pt x="0" y="356"/>
                      <a:pt x="0" y="356"/>
                      <a:pt x="0" y="356"/>
                    </a:cubicBezTo>
                    <a:cubicBezTo>
                      <a:pt x="0" y="356"/>
                      <a:pt x="255" y="335"/>
                      <a:pt x="313" y="324"/>
                    </a:cubicBezTo>
                    <a:cubicBezTo>
                      <a:pt x="313" y="154"/>
                      <a:pt x="313" y="154"/>
                      <a:pt x="313" y="154"/>
                    </a:cubicBezTo>
                    <a:cubicBezTo>
                      <a:pt x="313" y="154"/>
                      <a:pt x="303" y="91"/>
                      <a:pt x="218" y="64"/>
                    </a:cubicBezTo>
                    <a:close/>
                  </a:path>
                </a:pathLst>
              </a:custGeom>
              <a:solidFill>
                <a:srgbClr val="183382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32418"/>
                <a:endParaRPr lang="en-US" sz="120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710B6725-41E7-4498-99E1-1669563F3ECA}"/>
                  </a:ext>
                </a:extLst>
              </p:cNvPr>
              <p:cNvGrpSpPr/>
              <p:nvPr/>
            </p:nvGrpSpPr>
            <p:grpSpPr>
              <a:xfrm>
                <a:off x="9357598" y="3034434"/>
                <a:ext cx="1286978" cy="1471908"/>
                <a:chOff x="9357598" y="3034434"/>
                <a:chExt cx="1286978" cy="1471908"/>
              </a:xfrm>
              <a:solidFill>
                <a:schemeClr val="bg1"/>
              </a:solidFill>
            </p:grpSpPr>
            <p:sp>
              <p:nvSpPr>
                <p:cNvPr id="34" name="Trapezoid 33">
                  <a:extLst>
                    <a:ext uri="{FF2B5EF4-FFF2-40B4-BE49-F238E27FC236}">
                      <a16:creationId xmlns:a16="http://schemas.microsoft.com/office/drawing/2014/main" id="{3964AD90-24EF-4EC3-B19D-12391B6F4A05}"/>
                    </a:ext>
                  </a:extLst>
                </p:cNvPr>
                <p:cNvSpPr/>
                <p:nvPr/>
              </p:nvSpPr>
              <p:spPr>
                <a:xfrm rot="10800000">
                  <a:off x="9594650" y="3563277"/>
                  <a:ext cx="814836" cy="943065"/>
                </a:xfrm>
                <a:prstGeom prst="trapezoid">
                  <a:avLst>
                    <a:gd name="adj" fmla="val 1933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5" name="Freeform 332">
                  <a:extLst>
                    <a:ext uri="{FF2B5EF4-FFF2-40B4-BE49-F238E27FC236}">
                      <a16:creationId xmlns:a16="http://schemas.microsoft.com/office/drawing/2014/main" id="{6C819338-AFB5-4E58-BF4E-EDF50F517CE3}"/>
                    </a:ext>
                  </a:extLst>
                </p:cNvPr>
                <p:cNvSpPr/>
                <p:nvPr/>
              </p:nvSpPr>
              <p:spPr>
                <a:xfrm>
                  <a:off x="9357598" y="3034434"/>
                  <a:ext cx="1286978" cy="782345"/>
                </a:xfrm>
                <a:custGeom>
                  <a:avLst/>
                  <a:gdLst>
                    <a:gd name="connsiteX0" fmla="*/ 32078 w 1286369"/>
                    <a:gd name="connsiteY0" fmla="*/ 90000 h 810090"/>
                    <a:gd name="connsiteX1" fmla="*/ 653032 w 1286369"/>
                    <a:gd name="connsiteY1" fmla="*/ 8779 h 810090"/>
                    <a:gd name="connsiteX2" fmla="*/ 1255645 w 1286369"/>
                    <a:gd name="connsiteY2" fmla="*/ 92620 h 810090"/>
                    <a:gd name="connsiteX3" fmla="*/ 1182284 w 1286369"/>
                    <a:gd name="connsiteY3" fmla="*/ 789556 h 810090"/>
                    <a:gd name="connsiteX4" fmla="*/ 1043421 w 1286369"/>
                    <a:gd name="connsiteY4" fmla="*/ 624492 h 810090"/>
                    <a:gd name="connsiteX5" fmla="*/ 244303 w 1286369"/>
                    <a:gd name="connsiteY5" fmla="*/ 619252 h 810090"/>
                    <a:gd name="connsiteX6" fmla="*/ 105440 w 1286369"/>
                    <a:gd name="connsiteY6" fmla="*/ 781695 h 810090"/>
                    <a:gd name="connsiteX7" fmla="*/ 32078 w 1286369"/>
                    <a:gd name="connsiteY7" fmla="*/ 90000 h 810090"/>
                    <a:gd name="connsiteX0" fmla="*/ 32078 w 1286369"/>
                    <a:gd name="connsiteY0" fmla="*/ 90000 h 810090"/>
                    <a:gd name="connsiteX1" fmla="*/ 653032 w 1286369"/>
                    <a:gd name="connsiteY1" fmla="*/ 8779 h 810090"/>
                    <a:gd name="connsiteX2" fmla="*/ 1255645 w 1286369"/>
                    <a:gd name="connsiteY2" fmla="*/ 92620 h 810090"/>
                    <a:gd name="connsiteX3" fmla="*/ 1182284 w 1286369"/>
                    <a:gd name="connsiteY3" fmla="*/ 789556 h 810090"/>
                    <a:gd name="connsiteX4" fmla="*/ 1043421 w 1286369"/>
                    <a:gd name="connsiteY4" fmla="*/ 624492 h 810090"/>
                    <a:gd name="connsiteX5" fmla="*/ 244303 w 1286369"/>
                    <a:gd name="connsiteY5" fmla="*/ 619252 h 810090"/>
                    <a:gd name="connsiteX6" fmla="*/ 105440 w 1286369"/>
                    <a:gd name="connsiteY6" fmla="*/ 781695 h 810090"/>
                    <a:gd name="connsiteX7" fmla="*/ 32078 w 1286369"/>
                    <a:gd name="connsiteY7" fmla="*/ 90000 h 810090"/>
                    <a:gd name="connsiteX0" fmla="*/ 32687 w 1286978"/>
                    <a:gd name="connsiteY0" fmla="*/ 89034 h 809124"/>
                    <a:gd name="connsiteX1" fmla="*/ 653641 w 1286978"/>
                    <a:gd name="connsiteY1" fmla="*/ 7813 h 809124"/>
                    <a:gd name="connsiteX2" fmla="*/ 1256254 w 1286978"/>
                    <a:gd name="connsiteY2" fmla="*/ 91654 h 809124"/>
                    <a:gd name="connsiteX3" fmla="*/ 1182893 w 1286978"/>
                    <a:gd name="connsiteY3" fmla="*/ 788590 h 809124"/>
                    <a:gd name="connsiteX4" fmla="*/ 1044030 w 1286978"/>
                    <a:gd name="connsiteY4" fmla="*/ 623526 h 809124"/>
                    <a:gd name="connsiteX5" fmla="*/ 244912 w 1286978"/>
                    <a:gd name="connsiteY5" fmla="*/ 618286 h 809124"/>
                    <a:gd name="connsiteX6" fmla="*/ 103429 w 1286978"/>
                    <a:gd name="connsiteY6" fmla="*/ 754529 h 809124"/>
                    <a:gd name="connsiteX7" fmla="*/ 32687 w 1286978"/>
                    <a:gd name="connsiteY7" fmla="*/ 89034 h 809124"/>
                    <a:gd name="connsiteX0" fmla="*/ 32687 w 1286978"/>
                    <a:gd name="connsiteY0" fmla="*/ 89034 h 813231"/>
                    <a:gd name="connsiteX1" fmla="*/ 653641 w 1286978"/>
                    <a:gd name="connsiteY1" fmla="*/ 7813 h 813231"/>
                    <a:gd name="connsiteX2" fmla="*/ 1256254 w 1286978"/>
                    <a:gd name="connsiteY2" fmla="*/ 91654 h 813231"/>
                    <a:gd name="connsiteX3" fmla="*/ 1182893 w 1286978"/>
                    <a:gd name="connsiteY3" fmla="*/ 788590 h 813231"/>
                    <a:gd name="connsiteX4" fmla="*/ 1044030 w 1286978"/>
                    <a:gd name="connsiteY4" fmla="*/ 623526 h 813231"/>
                    <a:gd name="connsiteX5" fmla="*/ 244912 w 1286978"/>
                    <a:gd name="connsiteY5" fmla="*/ 618286 h 813231"/>
                    <a:gd name="connsiteX6" fmla="*/ 103429 w 1286978"/>
                    <a:gd name="connsiteY6" fmla="*/ 754529 h 813231"/>
                    <a:gd name="connsiteX7" fmla="*/ 32687 w 1286978"/>
                    <a:gd name="connsiteY7" fmla="*/ 89034 h 813231"/>
                    <a:gd name="connsiteX0" fmla="*/ 32687 w 1288192"/>
                    <a:gd name="connsiteY0" fmla="*/ 88674 h 796477"/>
                    <a:gd name="connsiteX1" fmla="*/ 653641 w 1288192"/>
                    <a:gd name="connsiteY1" fmla="*/ 7453 h 796477"/>
                    <a:gd name="connsiteX2" fmla="*/ 1256254 w 1288192"/>
                    <a:gd name="connsiteY2" fmla="*/ 91294 h 796477"/>
                    <a:gd name="connsiteX3" fmla="*/ 1188133 w 1288192"/>
                    <a:gd name="connsiteY3" fmla="*/ 775129 h 796477"/>
                    <a:gd name="connsiteX4" fmla="*/ 1044030 w 1288192"/>
                    <a:gd name="connsiteY4" fmla="*/ 623166 h 796477"/>
                    <a:gd name="connsiteX5" fmla="*/ 244912 w 1288192"/>
                    <a:gd name="connsiteY5" fmla="*/ 617926 h 796477"/>
                    <a:gd name="connsiteX6" fmla="*/ 103429 w 1288192"/>
                    <a:gd name="connsiteY6" fmla="*/ 754169 h 796477"/>
                    <a:gd name="connsiteX7" fmla="*/ 32687 w 1288192"/>
                    <a:gd name="connsiteY7" fmla="*/ 88674 h 796477"/>
                    <a:gd name="connsiteX0" fmla="*/ 32687 w 1286978"/>
                    <a:gd name="connsiteY0" fmla="*/ 88674 h 780197"/>
                    <a:gd name="connsiteX1" fmla="*/ 653641 w 1286978"/>
                    <a:gd name="connsiteY1" fmla="*/ 7453 h 780197"/>
                    <a:gd name="connsiteX2" fmla="*/ 1256254 w 1286978"/>
                    <a:gd name="connsiteY2" fmla="*/ 91294 h 780197"/>
                    <a:gd name="connsiteX3" fmla="*/ 1182893 w 1286978"/>
                    <a:gd name="connsiteY3" fmla="*/ 754169 h 780197"/>
                    <a:gd name="connsiteX4" fmla="*/ 1044030 w 1286978"/>
                    <a:gd name="connsiteY4" fmla="*/ 623166 h 780197"/>
                    <a:gd name="connsiteX5" fmla="*/ 244912 w 1286978"/>
                    <a:gd name="connsiteY5" fmla="*/ 617926 h 780197"/>
                    <a:gd name="connsiteX6" fmla="*/ 103429 w 1286978"/>
                    <a:gd name="connsiteY6" fmla="*/ 754169 h 780197"/>
                    <a:gd name="connsiteX7" fmla="*/ 32687 w 1286978"/>
                    <a:gd name="connsiteY7" fmla="*/ 88674 h 780197"/>
                    <a:gd name="connsiteX0" fmla="*/ 32687 w 1286978"/>
                    <a:gd name="connsiteY0" fmla="*/ 88674 h 782345"/>
                    <a:gd name="connsiteX1" fmla="*/ 653641 w 1286978"/>
                    <a:gd name="connsiteY1" fmla="*/ 7453 h 782345"/>
                    <a:gd name="connsiteX2" fmla="*/ 1256254 w 1286978"/>
                    <a:gd name="connsiteY2" fmla="*/ 91294 h 782345"/>
                    <a:gd name="connsiteX3" fmla="*/ 1182893 w 1286978"/>
                    <a:gd name="connsiteY3" fmla="*/ 754169 h 782345"/>
                    <a:gd name="connsiteX4" fmla="*/ 1044030 w 1286978"/>
                    <a:gd name="connsiteY4" fmla="*/ 623166 h 782345"/>
                    <a:gd name="connsiteX5" fmla="*/ 244912 w 1286978"/>
                    <a:gd name="connsiteY5" fmla="*/ 617926 h 782345"/>
                    <a:gd name="connsiteX6" fmla="*/ 103429 w 1286978"/>
                    <a:gd name="connsiteY6" fmla="*/ 754169 h 782345"/>
                    <a:gd name="connsiteX7" fmla="*/ 32687 w 1286978"/>
                    <a:gd name="connsiteY7" fmla="*/ 88674 h 7823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86978" h="782345">
                      <a:moveTo>
                        <a:pt x="32687" y="88674"/>
                      </a:moveTo>
                      <a:cubicBezTo>
                        <a:pt x="124389" y="-35779"/>
                        <a:pt x="449713" y="7016"/>
                        <a:pt x="653641" y="7453"/>
                      </a:cubicBezTo>
                      <a:cubicBezTo>
                        <a:pt x="857569" y="7890"/>
                        <a:pt x="1168045" y="-33159"/>
                        <a:pt x="1256254" y="91294"/>
                      </a:cubicBezTo>
                      <a:cubicBezTo>
                        <a:pt x="1344463" y="215747"/>
                        <a:pt x="1218264" y="665524"/>
                        <a:pt x="1182893" y="754169"/>
                      </a:cubicBezTo>
                      <a:cubicBezTo>
                        <a:pt x="1147522" y="842814"/>
                        <a:pt x="1182019" y="700895"/>
                        <a:pt x="1044030" y="623166"/>
                      </a:cubicBezTo>
                      <a:cubicBezTo>
                        <a:pt x="906041" y="545437"/>
                        <a:pt x="401242" y="591726"/>
                        <a:pt x="244912" y="617926"/>
                      </a:cubicBezTo>
                      <a:cubicBezTo>
                        <a:pt x="133123" y="683427"/>
                        <a:pt x="139236" y="842378"/>
                        <a:pt x="103429" y="754169"/>
                      </a:cubicBezTo>
                      <a:cubicBezTo>
                        <a:pt x="67622" y="665960"/>
                        <a:pt x="-59015" y="213127"/>
                        <a:pt x="32687" y="886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F973EAAB-D447-44B6-8071-5EEF5DEBE2D8}"/>
                  </a:ext>
                </a:extLst>
              </p:cNvPr>
              <p:cNvSpPr/>
              <p:nvPr/>
            </p:nvSpPr>
            <p:spPr>
              <a:xfrm>
                <a:off x="9550109" y="2439273"/>
                <a:ext cx="903920" cy="1076844"/>
              </a:xfrm>
              <a:prstGeom prst="ellipse">
                <a:avLst/>
              </a:prstGeom>
              <a:solidFill>
                <a:srgbClr val="FFB26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" name="Freeform 323">
                <a:extLst>
                  <a:ext uri="{FF2B5EF4-FFF2-40B4-BE49-F238E27FC236}">
                    <a16:creationId xmlns:a16="http://schemas.microsoft.com/office/drawing/2014/main" id="{BB346E33-3BC6-4D52-84B5-02921CECBA3A}"/>
                  </a:ext>
                </a:extLst>
              </p:cNvPr>
              <p:cNvSpPr/>
              <p:nvPr/>
            </p:nvSpPr>
            <p:spPr>
              <a:xfrm>
                <a:off x="9083418" y="1401870"/>
                <a:ext cx="1831741" cy="1777891"/>
              </a:xfrm>
              <a:custGeom>
                <a:avLst/>
                <a:gdLst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241366 w 1831741"/>
                  <a:gd name="connsiteY12" fmla="*/ 1169804 h 1777891"/>
                  <a:gd name="connsiteX13" fmla="*/ 285907 w 1831741"/>
                  <a:gd name="connsiteY13" fmla="*/ 1203864 h 1777891"/>
                  <a:gd name="connsiteX14" fmla="*/ 314728 w 1831741"/>
                  <a:gd name="connsiteY14" fmla="*/ 122220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241366 w 1831741"/>
                  <a:gd name="connsiteY12" fmla="*/ 1169804 h 1777891"/>
                  <a:gd name="connsiteX13" fmla="*/ 285907 w 1831741"/>
                  <a:gd name="connsiteY13" fmla="*/ 120386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85907 w 1831741"/>
                  <a:gd name="connsiteY13" fmla="*/ 120386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67566 w 1831741"/>
                  <a:gd name="connsiteY13" fmla="*/ 118814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67566 w 1831741"/>
                  <a:gd name="connsiteY13" fmla="*/ 1188144 h 1777891"/>
                  <a:gd name="connsiteX14" fmla="*/ 319969 w 1831741"/>
                  <a:gd name="connsiteY14" fmla="*/ 1269366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31741" h="1777891">
                    <a:moveTo>
                      <a:pt x="951401" y="19598"/>
                    </a:moveTo>
                    <a:cubicBezTo>
                      <a:pt x="828695" y="32262"/>
                      <a:pt x="625204" y="34446"/>
                      <a:pt x="511232" y="82480"/>
                    </a:cubicBezTo>
                    <a:cubicBezTo>
                      <a:pt x="397260" y="130514"/>
                      <a:pt x="316911" y="227894"/>
                      <a:pt x="267567" y="307805"/>
                    </a:cubicBezTo>
                    <a:cubicBezTo>
                      <a:pt x="218223" y="387716"/>
                      <a:pt x="224335" y="515662"/>
                      <a:pt x="215165" y="561950"/>
                    </a:cubicBezTo>
                    <a:cubicBezTo>
                      <a:pt x="205995" y="608238"/>
                      <a:pt x="215165" y="581601"/>
                      <a:pt x="212545" y="585531"/>
                    </a:cubicBezTo>
                    <a:cubicBezTo>
                      <a:pt x="209925" y="589461"/>
                      <a:pt x="212108" y="586404"/>
                      <a:pt x="199445" y="585531"/>
                    </a:cubicBezTo>
                    <a:cubicBezTo>
                      <a:pt x="186782" y="584658"/>
                      <a:pt x="160145" y="577234"/>
                      <a:pt x="136564" y="580291"/>
                    </a:cubicBezTo>
                    <a:cubicBezTo>
                      <a:pt x="112983" y="583348"/>
                      <a:pt x="77176" y="591208"/>
                      <a:pt x="57962" y="603871"/>
                    </a:cubicBezTo>
                    <a:cubicBezTo>
                      <a:pt x="38748" y="616534"/>
                      <a:pt x="30888" y="628325"/>
                      <a:pt x="21281" y="656272"/>
                    </a:cubicBezTo>
                    <a:cubicBezTo>
                      <a:pt x="11674" y="684219"/>
                      <a:pt x="-2299" y="730507"/>
                      <a:pt x="321" y="771555"/>
                    </a:cubicBezTo>
                    <a:cubicBezTo>
                      <a:pt x="2941" y="812603"/>
                      <a:pt x="16914" y="859327"/>
                      <a:pt x="37001" y="902558"/>
                    </a:cubicBezTo>
                    <a:cubicBezTo>
                      <a:pt x="57088" y="945789"/>
                      <a:pt x="93769" y="994260"/>
                      <a:pt x="120843" y="1030941"/>
                    </a:cubicBezTo>
                    <a:cubicBezTo>
                      <a:pt x="147917" y="1067622"/>
                      <a:pt x="174991" y="1096443"/>
                      <a:pt x="199445" y="1122643"/>
                    </a:cubicBezTo>
                    <a:cubicBezTo>
                      <a:pt x="223899" y="1148843"/>
                      <a:pt x="247479" y="1163690"/>
                      <a:pt x="267566" y="1188144"/>
                    </a:cubicBezTo>
                    <a:cubicBezTo>
                      <a:pt x="287653" y="1212598"/>
                      <a:pt x="305559" y="1238362"/>
                      <a:pt x="319969" y="1269366"/>
                    </a:cubicBezTo>
                    <a:cubicBezTo>
                      <a:pt x="334379" y="1300370"/>
                      <a:pt x="336561" y="1335741"/>
                      <a:pt x="354028" y="1374168"/>
                    </a:cubicBezTo>
                    <a:cubicBezTo>
                      <a:pt x="371495" y="1412596"/>
                      <a:pt x="397259" y="1461504"/>
                      <a:pt x="424770" y="1499931"/>
                    </a:cubicBezTo>
                    <a:cubicBezTo>
                      <a:pt x="452281" y="1538358"/>
                      <a:pt x="488088" y="1573729"/>
                      <a:pt x="519092" y="1604733"/>
                    </a:cubicBezTo>
                    <a:cubicBezTo>
                      <a:pt x="550096" y="1635737"/>
                      <a:pt x="571057" y="1661501"/>
                      <a:pt x="610794" y="1685955"/>
                    </a:cubicBezTo>
                    <a:cubicBezTo>
                      <a:pt x="650531" y="1710409"/>
                      <a:pt x="710793" y="1736172"/>
                      <a:pt x="757517" y="1751456"/>
                    </a:cubicBezTo>
                    <a:cubicBezTo>
                      <a:pt x="804241" y="1766740"/>
                      <a:pt x="840049" y="1776347"/>
                      <a:pt x="891140" y="1777657"/>
                    </a:cubicBezTo>
                    <a:cubicBezTo>
                      <a:pt x="942231" y="1778967"/>
                      <a:pt x="1006423" y="1775036"/>
                      <a:pt x="1064064" y="1759316"/>
                    </a:cubicBezTo>
                    <a:cubicBezTo>
                      <a:pt x="1121705" y="1743596"/>
                      <a:pt x="1185897" y="1716522"/>
                      <a:pt x="1236988" y="1683335"/>
                    </a:cubicBezTo>
                    <a:cubicBezTo>
                      <a:pt x="1288079" y="1650148"/>
                      <a:pt x="1333493" y="1604733"/>
                      <a:pt x="1370611" y="1560192"/>
                    </a:cubicBezTo>
                    <a:cubicBezTo>
                      <a:pt x="1407729" y="1515651"/>
                      <a:pt x="1433056" y="1471547"/>
                      <a:pt x="1459693" y="1416089"/>
                    </a:cubicBezTo>
                    <a:cubicBezTo>
                      <a:pt x="1486330" y="1360631"/>
                      <a:pt x="1500740" y="1276790"/>
                      <a:pt x="1530434" y="1227445"/>
                    </a:cubicBezTo>
                    <a:cubicBezTo>
                      <a:pt x="1560128" y="1178101"/>
                      <a:pt x="1600739" y="1161506"/>
                      <a:pt x="1637856" y="1120022"/>
                    </a:cubicBezTo>
                    <a:cubicBezTo>
                      <a:pt x="1674973" y="1078538"/>
                      <a:pt x="1723008" y="1021333"/>
                      <a:pt x="1753139" y="978539"/>
                    </a:cubicBezTo>
                    <a:cubicBezTo>
                      <a:pt x="1783270" y="935745"/>
                      <a:pt x="1805540" y="902558"/>
                      <a:pt x="1818640" y="863257"/>
                    </a:cubicBezTo>
                    <a:cubicBezTo>
                      <a:pt x="1831740" y="823956"/>
                      <a:pt x="1831741" y="777231"/>
                      <a:pt x="1831741" y="742734"/>
                    </a:cubicBezTo>
                    <a:cubicBezTo>
                      <a:pt x="1831741" y="708237"/>
                      <a:pt x="1828684" y="679416"/>
                      <a:pt x="1818640" y="656272"/>
                    </a:cubicBezTo>
                    <a:cubicBezTo>
                      <a:pt x="1808596" y="633128"/>
                      <a:pt x="1788073" y="616098"/>
                      <a:pt x="1771479" y="603871"/>
                    </a:cubicBezTo>
                    <a:cubicBezTo>
                      <a:pt x="1754885" y="591644"/>
                      <a:pt x="1737855" y="587714"/>
                      <a:pt x="1719078" y="582911"/>
                    </a:cubicBezTo>
                    <a:cubicBezTo>
                      <a:pt x="1700301" y="578108"/>
                      <a:pt x="1678904" y="578981"/>
                      <a:pt x="1658817" y="575051"/>
                    </a:cubicBezTo>
                    <a:cubicBezTo>
                      <a:pt x="1638730" y="571121"/>
                      <a:pt x="1610346" y="609548"/>
                      <a:pt x="1598556" y="559330"/>
                    </a:cubicBezTo>
                    <a:cubicBezTo>
                      <a:pt x="1586766" y="509112"/>
                      <a:pt x="1599865" y="347542"/>
                      <a:pt x="1588075" y="273744"/>
                    </a:cubicBezTo>
                    <a:cubicBezTo>
                      <a:pt x="1576285" y="199946"/>
                      <a:pt x="1584582" y="161082"/>
                      <a:pt x="1527814" y="116541"/>
                    </a:cubicBezTo>
                    <a:cubicBezTo>
                      <a:pt x="1471046" y="72000"/>
                      <a:pt x="1344847" y="22218"/>
                      <a:pt x="1247468" y="6498"/>
                    </a:cubicBezTo>
                    <a:cubicBezTo>
                      <a:pt x="1150089" y="-9222"/>
                      <a:pt x="1074107" y="6934"/>
                      <a:pt x="951401" y="19598"/>
                    </a:cubicBezTo>
                    <a:close/>
                  </a:path>
                </a:pathLst>
              </a:custGeom>
              <a:solidFill>
                <a:srgbClr val="FFCC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9" name="Freeform 324">
                <a:extLst>
                  <a:ext uri="{FF2B5EF4-FFF2-40B4-BE49-F238E27FC236}">
                    <a16:creationId xmlns:a16="http://schemas.microsoft.com/office/drawing/2014/main" id="{DFD0D144-140D-4F2F-A01E-E645708BC6B2}"/>
                  </a:ext>
                </a:extLst>
              </p:cNvPr>
              <p:cNvSpPr/>
              <p:nvPr/>
            </p:nvSpPr>
            <p:spPr>
              <a:xfrm>
                <a:off x="9239331" y="962751"/>
                <a:ext cx="1538167" cy="1368338"/>
              </a:xfrm>
              <a:custGeom>
                <a:avLst/>
                <a:gdLst>
                  <a:gd name="connsiteX0" fmla="*/ 146224 w 1536962"/>
                  <a:gd name="connsiteY0" fmla="*/ 1335186 h 1367608"/>
                  <a:gd name="connsiteX1" fmla="*/ 146224 w 1536962"/>
                  <a:gd name="connsiteY1" fmla="*/ 1092424 h 1367608"/>
                  <a:gd name="connsiteX2" fmla="*/ 138132 w 1536962"/>
                  <a:gd name="connsiteY2" fmla="*/ 979136 h 1367608"/>
                  <a:gd name="connsiteX3" fmla="*/ 194776 w 1536962"/>
                  <a:gd name="connsiteY3" fmla="*/ 979136 h 1367608"/>
                  <a:gd name="connsiteX4" fmla="*/ 219052 w 1536962"/>
                  <a:gd name="connsiteY4" fmla="*/ 712099 h 1367608"/>
                  <a:gd name="connsiteX5" fmla="*/ 324249 w 1536962"/>
                  <a:gd name="connsiteY5" fmla="*/ 817295 h 1367608"/>
                  <a:gd name="connsiteX6" fmla="*/ 494182 w 1536962"/>
                  <a:gd name="connsiteY6" fmla="*/ 873940 h 1367608"/>
                  <a:gd name="connsiteX7" fmla="*/ 769311 w 1536962"/>
                  <a:gd name="connsiteY7" fmla="*/ 906308 h 1367608"/>
                  <a:gd name="connsiteX8" fmla="*/ 1003980 w 1536962"/>
                  <a:gd name="connsiteY8" fmla="*/ 841571 h 1367608"/>
                  <a:gd name="connsiteX9" fmla="*/ 1076808 w 1536962"/>
                  <a:gd name="connsiteY9" fmla="*/ 639270 h 1367608"/>
                  <a:gd name="connsiteX10" fmla="*/ 1117268 w 1536962"/>
                  <a:gd name="connsiteY10" fmla="*/ 590718 h 1367608"/>
                  <a:gd name="connsiteX11" fmla="*/ 1182005 w 1536962"/>
                  <a:gd name="connsiteY11" fmla="*/ 606902 h 1367608"/>
                  <a:gd name="connsiteX12" fmla="*/ 1246741 w 1536962"/>
                  <a:gd name="connsiteY12" fmla="*/ 679731 h 1367608"/>
                  <a:gd name="connsiteX13" fmla="*/ 1343845 w 1536962"/>
                  <a:gd name="connsiteY13" fmla="*/ 833479 h 1367608"/>
                  <a:gd name="connsiteX14" fmla="*/ 1376213 w 1536962"/>
                  <a:gd name="connsiteY14" fmla="*/ 971044 h 1367608"/>
                  <a:gd name="connsiteX15" fmla="*/ 1400490 w 1536962"/>
                  <a:gd name="connsiteY15" fmla="*/ 1084332 h 1367608"/>
                  <a:gd name="connsiteX16" fmla="*/ 1360029 w 1536962"/>
                  <a:gd name="connsiteY16" fmla="*/ 1367554 h 1367608"/>
                  <a:gd name="connsiteX17" fmla="*/ 1521870 w 1536962"/>
                  <a:gd name="connsiteY17" fmla="*/ 1060056 h 1367608"/>
                  <a:gd name="connsiteX18" fmla="*/ 1529962 w 1536962"/>
                  <a:gd name="connsiteY18" fmla="*/ 954860 h 1367608"/>
                  <a:gd name="connsiteX19" fmla="*/ 1521870 w 1536962"/>
                  <a:gd name="connsiteY19" fmla="*/ 517890 h 1367608"/>
                  <a:gd name="connsiteX20" fmla="*/ 1521870 w 1536962"/>
                  <a:gd name="connsiteY20" fmla="*/ 477430 h 1367608"/>
                  <a:gd name="connsiteX21" fmla="*/ 1489502 w 1536962"/>
                  <a:gd name="connsiteY21" fmla="*/ 436970 h 1367608"/>
                  <a:gd name="connsiteX22" fmla="*/ 1440950 w 1536962"/>
                  <a:gd name="connsiteY22" fmla="*/ 396509 h 1367608"/>
                  <a:gd name="connsiteX23" fmla="*/ 1424766 w 1536962"/>
                  <a:gd name="connsiteY23" fmla="*/ 331773 h 1367608"/>
                  <a:gd name="connsiteX24" fmla="*/ 1392398 w 1536962"/>
                  <a:gd name="connsiteY24" fmla="*/ 275129 h 1367608"/>
                  <a:gd name="connsiteX25" fmla="*/ 1343845 w 1536962"/>
                  <a:gd name="connsiteY25" fmla="*/ 161840 h 1367608"/>
                  <a:gd name="connsiteX26" fmla="*/ 1222465 w 1536962"/>
                  <a:gd name="connsiteY26" fmla="*/ 97104 h 1367608"/>
                  <a:gd name="connsiteX27" fmla="*/ 1003980 w 1536962"/>
                  <a:gd name="connsiteY27" fmla="*/ 24276 h 1367608"/>
                  <a:gd name="connsiteX28" fmla="*/ 785495 w 1536962"/>
                  <a:gd name="connsiteY28" fmla="*/ 0 h 1367608"/>
                  <a:gd name="connsiteX29" fmla="*/ 575102 w 1536962"/>
                  <a:gd name="connsiteY29" fmla="*/ 24276 h 1367608"/>
                  <a:gd name="connsiteX30" fmla="*/ 413261 w 1536962"/>
                  <a:gd name="connsiteY30" fmla="*/ 72828 h 1367608"/>
                  <a:gd name="connsiteX31" fmla="*/ 227144 w 1536962"/>
                  <a:gd name="connsiteY31" fmla="*/ 161840 h 1367608"/>
                  <a:gd name="connsiteX32" fmla="*/ 130040 w 1536962"/>
                  <a:gd name="connsiteY32" fmla="*/ 299405 h 1367608"/>
                  <a:gd name="connsiteX33" fmla="*/ 41028 w 1536962"/>
                  <a:gd name="connsiteY33" fmla="*/ 469338 h 1367608"/>
                  <a:gd name="connsiteX34" fmla="*/ 567 w 1536962"/>
                  <a:gd name="connsiteY34" fmla="*/ 671639 h 1367608"/>
                  <a:gd name="connsiteX35" fmla="*/ 16751 w 1536962"/>
                  <a:gd name="connsiteY35" fmla="*/ 849663 h 1367608"/>
                  <a:gd name="connsiteX36" fmla="*/ 8659 w 1536962"/>
                  <a:gd name="connsiteY36" fmla="*/ 946768 h 1367608"/>
                  <a:gd name="connsiteX37" fmla="*/ 8659 w 1536962"/>
                  <a:gd name="connsiteY37" fmla="*/ 1035780 h 1367608"/>
                  <a:gd name="connsiteX38" fmla="*/ 8659 w 1536962"/>
                  <a:gd name="connsiteY38" fmla="*/ 1076240 h 1367608"/>
                  <a:gd name="connsiteX39" fmla="*/ 73396 w 1536962"/>
                  <a:gd name="connsiteY39" fmla="*/ 1181437 h 1367608"/>
                  <a:gd name="connsiteX40" fmla="*/ 105764 w 1536962"/>
                  <a:gd name="connsiteY40" fmla="*/ 1270449 h 1367608"/>
                  <a:gd name="connsiteX41" fmla="*/ 146224 w 1536962"/>
                  <a:gd name="connsiteY41" fmla="*/ 1335186 h 1367608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43845 w 1536962"/>
                  <a:gd name="connsiteY13" fmla="*/ 8334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0950 w 1536962"/>
                  <a:gd name="connsiteY22" fmla="*/ 39650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0950 w 1536962"/>
                  <a:gd name="connsiteY22" fmla="*/ 39650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37867 w 1536962"/>
                  <a:gd name="connsiteY23" fmla="*/ 32391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37867 w 1536962"/>
                  <a:gd name="connsiteY23" fmla="*/ 323913 h 1367597"/>
                  <a:gd name="connsiteX24" fmla="*/ 1410738 w 1536962"/>
                  <a:gd name="connsiteY24" fmla="*/ 25416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97184 w 1538167"/>
                  <a:gd name="connsiteY32" fmla="*/ 325606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7086 w 1538167"/>
                  <a:gd name="connsiteY30" fmla="*/ 57108 h 1367597"/>
                  <a:gd name="connsiteX31" fmla="*/ 228349 w 1538167"/>
                  <a:gd name="connsiteY31" fmla="*/ 161840 h 1367597"/>
                  <a:gd name="connsiteX32" fmla="*/ 97184 w 1538167"/>
                  <a:gd name="connsiteY32" fmla="*/ 325606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2502 h 1368713"/>
                  <a:gd name="connsiteX1" fmla="*/ 147429 w 1538167"/>
                  <a:gd name="connsiteY1" fmla="*/ 1093540 h 1368713"/>
                  <a:gd name="connsiteX2" fmla="*/ 139337 w 1538167"/>
                  <a:gd name="connsiteY2" fmla="*/ 980252 h 1368713"/>
                  <a:gd name="connsiteX3" fmla="*/ 195981 w 1538167"/>
                  <a:gd name="connsiteY3" fmla="*/ 980252 h 1368713"/>
                  <a:gd name="connsiteX4" fmla="*/ 220257 w 1538167"/>
                  <a:gd name="connsiteY4" fmla="*/ 773476 h 1368713"/>
                  <a:gd name="connsiteX5" fmla="*/ 325454 w 1538167"/>
                  <a:gd name="connsiteY5" fmla="*/ 818411 h 1368713"/>
                  <a:gd name="connsiteX6" fmla="*/ 495387 w 1538167"/>
                  <a:gd name="connsiteY6" fmla="*/ 875056 h 1368713"/>
                  <a:gd name="connsiteX7" fmla="*/ 770516 w 1538167"/>
                  <a:gd name="connsiteY7" fmla="*/ 907424 h 1368713"/>
                  <a:gd name="connsiteX8" fmla="*/ 1005185 w 1538167"/>
                  <a:gd name="connsiteY8" fmla="*/ 842687 h 1368713"/>
                  <a:gd name="connsiteX9" fmla="*/ 1078013 w 1538167"/>
                  <a:gd name="connsiteY9" fmla="*/ 640386 h 1368713"/>
                  <a:gd name="connsiteX10" fmla="*/ 1118473 w 1538167"/>
                  <a:gd name="connsiteY10" fmla="*/ 591834 h 1368713"/>
                  <a:gd name="connsiteX11" fmla="*/ 1183210 w 1538167"/>
                  <a:gd name="connsiteY11" fmla="*/ 608018 h 1368713"/>
                  <a:gd name="connsiteX12" fmla="*/ 1247946 w 1538167"/>
                  <a:gd name="connsiteY12" fmla="*/ 680847 h 1368713"/>
                  <a:gd name="connsiteX13" fmla="*/ 1331950 w 1538167"/>
                  <a:gd name="connsiteY13" fmla="*/ 847695 h 1368713"/>
                  <a:gd name="connsiteX14" fmla="*/ 1377418 w 1538167"/>
                  <a:gd name="connsiteY14" fmla="*/ 972160 h 1368713"/>
                  <a:gd name="connsiteX15" fmla="*/ 1380734 w 1538167"/>
                  <a:gd name="connsiteY15" fmla="*/ 1082828 h 1368713"/>
                  <a:gd name="connsiteX16" fmla="*/ 1361234 w 1538167"/>
                  <a:gd name="connsiteY16" fmla="*/ 1368670 h 1368713"/>
                  <a:gd name="connsiteX17" fmla="*/ 1523075 w 1538167"/>
                  <a:gd name="connsiteY17" fmla="*/ 1061172 h 1368713"/>
                  <a:gd name="connsiteX18" fmla="*/ 1531167 w 1538167"/>
                  <a:gd name="connsiteY18" fmla="*/ 955976 h 1368713"/>
                  <a:gd name="connsiteX19" fmla="*/ 1523075 w 1538167"/>
                  <a:gd name="connsiteY19" fmla="*/ 519006 h 1368713"/>
                  <a:gd name="connsiteX20" fmla="*/ 1523075 w 1538167"/>
                  <a:gd name="connsiteY20" fmla="*/ 478546 h 1368713"/>
                  <a:gd name="connsiteX21" fmla="*/ 1490707 w 1538167"/>
                  <a:gd name="connsiteY21" fmla="*/ 438086 h 1368713"/>
                  <a:gd name="connsiteX22" fmla="*/ 1447395 w 1538167"/>
                  <a:gd name="connsiteY22" fmla="*/ 381905 h 1368713"/>
                  <a:gd name="connsiteX23" fmla="*/ 1439072 w 1538167"/>
                  <a:gd name="connsiteY23" fmla="*/ 325029 h 1368713"/>
                  <a:gd name="connsiteX24" fmla="*/ 1411943 w 1538167"/>
                  <a:gd name="connsiteY24" fmla="*/ 255285 h 1368713"/>
                  <a:gd name="connsiteX25" fmla="*/ 1345050 w 1538167"/>
                  <a:gd name="connsiteY25" fmla="*/ 162956 h 1368713"/>
                  <a:gd name="connsiteX26" fmla="*/ 1223670 w 1538167"/>
                  <a:gd name="connsiteY26" fmla="*/ 98220 h 1368713"/>
                  <a:gd name="connsiteX27" fmla="*/ 1005185 w 1538167"/>
                  <a:gd name="connsiteY27" fmla="*/ 25392 h 1368713"/>
                  <a:gd name="connsiteX28" fmla="*/ 786700 w 1538167"/>
                  <a:gd name="connsiteY28" fmla="*/ 1116 h 1368713"/>
                  <a:gd name="connsiteX29" fmla="*/ 589407 w 1538167"/>
                  <a:gd name="connsiteY29" fmla="*/ 9672 h 1368713"/>
                  <a:gd name="connsiteX30" fmla="*/ 417086 w 1538167"/>
                  <a:gd name="connsiteY30" fmla="*/ 58224 h 1368713"/>
                  <a:gd name="connsiteX31" fmla="*/ 228349 w 1538167"/>
                  <a:gd name="connsiteY31" fmla="*/ 162956 h 1368713"/>
                  <a:gd name="connsiteX32" fmla="*/ 97184 w 1538167"/>
                  <a:gd name="connsiteY32" fmla="*/ 326722 h 1368713"/>
                  <a:gd name="connsiteX33" fmla="*/ 42233 w 1538167"/>
                  <a:gd name="connsiteY33" fmla="*/ 470454 h 1368713"/>
                  <a:gd name="connsiteX34" fmla="*/ 1772 w 1538167"/>
                  <a:gd name="connsiteY34" fmla="*/ 672755 h 1368713"/>
                  <a:gd name="connsiteX35" fmla="*/ 7476 w 1538167"/>
                  <a:gd name="connsiteY35" fmla="*/ 850779 h 1368713"/>
                  <a:gd name="connsiteX36" fmla="*/ 9864 w 1538167"/>
                  <a:gd name="connsiteY36" fmla="*/ 947884 h 1368713"/>
                  <a:gd name="connsiteX37" fmla="*/ 9864 w 1538167"/>
                  <a:gd name="connsiteY37" fmla="*/ 1036896 h 1368713"/>
                  <a:gd name="connsiteX38" fmla="*/ 9864 w 1538167"/>
                  <a:gd name="connsiteY38" fmla="*/ 1077356 h 1368713"/>
                  <a:gd name="connsiteX39" fmla="*/ 66740 w 1538167"/>
                  <a:gd name="connsiteY39" fmla="*/ 1203514 h 1368713"/>
                  <a:gd name="connsiteX40" fmla="*/ 106969 w 1538167"/>
                  <a:gd name="connsiteY40" fmla="*/ 1271565 h 1368713"/>
                  <a:gd name="connsiteX41" fmla="*/ 144809 w 1538167"/>
                  <a:gd name="connsiteY41" fmla="*/ 1362502 h 1368713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18473 w 1538167"/>
                  <a:gd name="connsiteY10" fmla="*/ 591459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23670 w 1538167"/>
                  <a:gd name="connsiteY26" fmla="*/ 9784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18473 w 1538167"/>
                  <a:gd name="connsiteY10" fmla="*/ 591459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28953 w 1538167"/>
                  <a:gd name="connsiteY10" fmla="*/ 615040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96310 w 1538167"/>
                  <a:gd name="connsiteY11" fmla="*/ 6207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96310 w 1538167"/>
                  <a:gd name="connsiteY11" fmla="*/ 620743 h 1368338"/>
                  <a:gd name="connsiteX12" fmla="*/ 1253187 w 1538167"/>
                  <a:gd name="connsiteY12" fmla="*/ 688333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38167" h="1368338">
                    <a:moveTo>
                      <a:pt x="144809" y="1362127"/>
                    </a:moveTo>
                    <a:cubicBezTo>
                      <a:pt x="151552" y="1332456"/>
                      <a:pt x="148341" y="1156873"/>
                      <a:pt x="147429" y="1093165"/>
                    </a:cubicBezTo>
                    <a:cubicBezTo>
                      <a:pt x="146517" y="1029457"/>
                      <a:pt x="131245" y="998758"/>
                      <a:pt x="139337" y="979877"/>
                    </a:cubicBezTo>
                    <a:cubicBezTo>
                      <a:pt x="147429" y="960996"/>
                      <a:pt x="182494" y="1014340"/>
                      <a:pt x="195981" y="979877"/>
                    </a:cubicBezTo>
                    <a:cubicBezTo>
                      <a:pt x="209468" y="945414"/>
                      <a:pt x="198678" y="800074"/>
                      <a:pt x="220257" y="773101"/>
                    </a:cubicBezTo>
                    <a:cubicBezTo>
                      <a:pt x="241836" y="746128"/>
                      <a:pt x="279599" y="801106"/>
                      <a:pt x="325454" y="818036"/>
                    </a:cubicBezTo>
                    <a:cubicBezTo>
                      <a:pt x="371309" y="834966"/>
                      <a:pt x="421210" y="859845"/>
                      <a:pt x="495387" y="874681"/>
                    </a:cubicBezTo>
                    <a:cubicBezTo>
                      <a:pt x="569564" y="889517"/>
                      <a:pt x="685550" y="912444"/>
                      <a:pt x="770516" y="907049"/>
                    </a:cubicBezTo>
                    <a:cubicBezTo>
                      <a:pt x="855482" y="901654"/>
                      <a:pt x="954372" y="882015"/>
                      <a:pt x="1005185" y="842312"/>
                    </a:cubicBezTo>
                    <a:cubicBezTo>
                      <a:pt x="1055998" y="802609"/>
                      <a:pt x="1054765" y="706711"/>
                      <a:pt x="1075393" y="668832"/>
                    </a:cubicBezTo>
                    <a:cubicBezTo>
                      <a:pt x="1096021" y="630953"/>
                      <a:pt x="1108800" y="623055"/>
                      <a:pt x="1128953" y="615040"/>
                    </a:cubicBezTo>
                    <a:cubicBezTo>
                      <a:pt x="1149106" y="607025"/>
                      <a:pt x="1175604" y="608528"/>
                      <a:pt x="1196310" y="620743"/>
                    </a:cubicBezTo>
                    <a:cubicBezTo>
                      <a:pt x="1217016" y="632959"/>
                      <a:pt x="1230580" y="650570"/>
                      <a:pt x="1253187" y="688333"/>
                    </a:cubicBezTo>
                    <a:cubicBezTo>
                      <a:pt x="1275794" y="726096"/>
                      <a:pt x="1311245" y="800078"/>
                      <a:pt x="1331950" y="847320"/>
                    </a:cubicBezTo>
                    <a:cubicBezTo>
                      <a:pt x="1352655" y="894562"/>
                      <a:pt x="1369287" y="932596"/>
                      <a:pt x="1377418" y="971785"/>
                    </a:cubicBezTo>
                    <a:cubicBezTo>
                      <a:pt x="1385549" y="1010974"/>
                      <a:pt x="1383431" y="1016368"/>
                      <a:pt x="1380734" y="1082453"/>
                    </a:cubicBezTo>
                    <a:cubicBezTo>
                      <a:pt x="1378037" y="1148538"/>
                      <a:pt x="1337511" y="1371904"/>
                      <a:pt x="1361234" y="1368295"/>
                    </a:cubicBezTo>
                    <a:cubicBezTo>
                      <a:pt x="1384957" y="1364686"/>
                      <a:pt x="1494753" y="1129579"/>
                      <a:pt x="1523075" y="1060797"/>
                    </a:cubicBezTo>
                    <a:cubicBezTo>
                      <a:pt x="1551397" y="992015"/>
                      <a:pt x="1531167" y="1045962"/>
                      <a:pt x="1531167" y="955601"/>
                    </a:cubicBezTo>
                    <a:cubicBezTo>
                      <a:pt x="1531167" y="865240"/>
                      <a:pt x="1524424" y="598203"/>
                      <a:pt x="1523075" y="518631"/>
                    </a:cubicBezTo>
                    <a:cubicBezTo>
                      <a:pt x="1521726" y="439059"/>
                      <a:pt x="1528470" y="491658"/>
                      <a:pt x="1523075" y="478171"/>
                    </a:cubicBezTo>
                    <a:cubicBezTo>
                      <a:pt x="1517680" y="464684"/>
                      <a:pt x="1503320" y="453818"/>
                      <a:pt x="1490707" y="437711"/>
                    </a:cubicBezTo>
                    <a:cubicBezTo>
                      <a:pt x="1478094" y="421604"/>
                      <a:pt x="1456001" y="400373"/>
                      <a:pt x="1447395" y="381530"/>
                    </a:cubicBezTo>
                    <a:cubicBezTo>
                      <a:pt x="1438789" y="362687"/>
                      <a:pt x="1444981" y="345757"/>
                      <a:pt x="1439072" y="324654"/>
                    </a:cubicBezTo>
                    <a:cubicBezTo>
                      <a:pt x="1433163" y="303551"/>
                      <a:pt x="1427613" y="281922"/>
                      <a:pt x="1411943" y="254910"/>
                    </a:cubicBezTo>
                    <a:cubicBezTo>
                      <a:pt x="1396273" y="227898"/>
                      <a:pt x="1379049" y="192252"/>
                      <a:pt x="1345050" y="162581"/>
                    </a:cubicBezTo>
                    <a:cubicBezTo>
                      <a:pt x="1311051" y="132910"/>
                      <a:pt x="1261973" y="100686"/>
                      <a:pt x="1207949" y="76885"/>
                    </a:cubicBezTo>
                    <a:cubicBezTo>
                      <a:pt x="1153925" y="53084"/>
                      <a:pt x="1091113" y="32468"/>
                      <a:pt x="1020905" y="19777"/>
                    </a:cubicBezTo>
                    <a:cubicBezTo>
                      <a:pt x="950697" y="7086"/>
                      <a:pt x="858616" y="2488"/>
                      <a:pt x="786700" y="741"/>
                    </a:cubicBezTo>
                    <a:cubicBezTo>
                      <a:pt x="714784" y="-1006"/>
                      <a:pt x="651009" y="-221"/>
                      <a:pt x="589407" y="9297"/>
                    </a:cubicBezTo>
                    <a:cubicBezTo>
                      <a:pt x="527805" y="18815"/>
                      <a:pt x="477262" y="32302"/>
                      <a:pt x="417086" y="57849"/>
                    </a:cubicBezTo>
                    <a:cubicBezTo>
                      <a:pt x="356910" y="83396"/>
                      <a:pt x="281666" y="117831"/>
                      <a:pt x="228349" y="162581"/>
                    </a:cubicBezTo>
                    <a:cubicBezTo>
                      <a:pt x="175032" y="207331"/>
                      <a:pt x="128203" y="275097"/>
                      <a:pt x="97184" y="326347"/>
                    </a:cubicBezTo>
                    <a:cubicBezTo>
                      <a:pt x="66165" y="377597"/>
                      <a:pt x="58135" y="412407"/>
                      <a:pt x="42233" y="470079"/>
                    </a:cubicBezTo>
                    <a:cubicBezTo>
                      <a:pt x="26331" y="527751"/>
                      <a:pt x="7565" y="608993"/>
                      <a:pt x="1772" y="672380"/>
                    </a:cubicBezTo>
                    <a:cubicBezTo>
                      <a:pt x="-4021" y="735767"/>
                      <a:pt x="6127" y="804549"/>
                      <a:pt x="7476" y="850404"/>
                    </a:cubicBezTo>
                    <a:cubicBezTo>
                      <a:pt x="8825" y="896259"/>
                      <a:pt x="9466" y="916490"/>
                      <a:pt x="9864" y="947509"/>
                    </a:cubicBezTo>
                    <a:cubicBezTo>
                      <a:pt x="10262" y="978528"/>
                      <a:pt x="9864" y="1036521"/>
                      <a:pt x="9864" y="1036521"/>
                    </a:cubicBezTo>
                    <a:cubicBezTo>
                      <a:pt x="9864" y="1058100"/>
                      <a:pt x="385" y="1049211"/>
                      <a:pt x="9864" y="1076981"/>
                    </a:cubicBezTo>
                    <a:cubicBezTo>
                      <a:pt x="19343" y="1104751"/>
                      <a:pt x="50556" y="1170771"/>
                      <a:pt x="66740" y="1203139"/>
                    </a:cubicBezTo>
                    <a:cubicBezTo>
                      <a:pt x="82924" y="1235507"/>
                      <a:pt x="93958" y="1244692"/>
                      <a:pt x="106969" y="1271190"/>
                    </a:cubicBezTo>
                    <a:cubicBezTo>
                      <a:pt x="119980" y="1297688"/>
                      <a:pt x="138066" y="1391798"/>
                      <a:pt x="144809" y="1362127"/>
                    </a:cubicBezTo>
                    <a:close/>
                  </a:path>
                </a:pathLst>
              </a:custGeom>
              <a:solidFill>
                <a:srgbClr val="8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9EFFB8DA-40D1-4947-99E1-68E52FE15E1C}"/>
                  </a:ext>
                </a:extLst>
              </p:cNvPr>
              <p:cNvGrpSpPr/>
              <p:nvPr/>
            </p:nvGrpSpPr>
            <p:grpSpPr>
              <a:xfrm>
                <a:off x="9774808" y="3440133"/>
                <a:ext cx="448029" cy="1066211"/>
                <a:chOff x="9774808" y="3440133"/>
                <a:chExt cx="448029" cy="1066211"/>
              </a:xfrm>
              <a:solidFill>
                <a:srgbClr val="EA650D"/>
              </a:solidFill>
            </p:grpSpPr>
            <p:sp>
              <p:nvSpPr>
                <p:cNvPr id="31" name="Trapezoid 30">
                  <a:extLst>
                    <a:ext uri="{FF2B5EF4-FFF2-40B4-BE49-F238E27FC236}">
                      <a16:creationId xmlns:a16="http://schemas.microsoft.com/office/drawing/2014/main" id="{43387FF0-BC80-41FB-B8D6-E63F07D952CD}"/>
                    </a:ext>
                  </a:extLst>
                </p:cNvPr>
                <p:cNvSpPr/>
                <p:nvPr/>
              </p:nvSpPr>
              <p:spPr>
                <a:xfrm rot="10800000">
                  <a:off x="9774808" y="3440134"/>
                  <a:ext cx="448029" cy="83842"/>
                </a:xfrm>
                <a:prstGeom prst="trapezoid">
                  <a:avLst>
                    <a:gd name="adj" fmla="val 7812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2" name="Regular Pentagon 328">
                  <a:extLst>
                    <a:ext uri="{FF2B5EF4-FFF2-40B4-BE49-F238E27FC236}">
                      <a16:creationId xmlns:a16="http://schemas.microsoft.com/office/drawing/2014/main" id="{8640328B-02E4-4D32-99AE-D200F45059AE}"/>
                    </a:ext>
                  </a:extLst>
                </p:cNvPr>
                <p:cNvSpPr/>
                <p:nvPr/>
              </p:nvSpPr>
              <p:spPr>
                <a:xfrm>
                  <a:off x="9774809" y="3440133"/>
                  <a:ext cx="448028" cy="293449"/>
                </a:xfrm>
                <a:prstGeom prst="pentag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29B631FC-2D34-429D-A8CB-B771E3980CBE}"/>
                    </a:ext>
                  </a:extLst>
                </p:cNvPr>
                <p:cNvSpPr/>
                <p:nvPr/>
              </p:nvSpPr>
              <p:spPr>
                <a:xfrm>
                  <a:off x="9927397" y="3733582"/>
                  <a:ext cx="151963" cy="77276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19" name="Groep 56">
              <a:extLst>
                <a:ext uri="{FF2B5EF4-FFF2-40B4-BE49-F238E27FC236}">
                  <a16:creationId xmlns:a16="http://schemas.microsoft.com/office/drawing/2014/main" id="{7EAD62C3-3AE1-4459-93FD-643D52D42D4B}"/>
                </a:ext>
              </a:extLst>
            </p:cNvPr>
            <p:cNvGrpSpPr/>
            <p:nvPr/>
          </p:nvGrpSpPr>
          <p:grpSpPr>
            <a:xfrm>
              <a:off x="627311" y="5887738"/>
              <a:ext cx="1200187" cy="413499"/>
              <a:chOff x="3692278" y="1097574"/>
              <a:chExt cx="1448290" cy="498977"/>
            </a:xfrm>
            <a:solidFill>
              <a:schemeClr val="bg1"/>
            </a:solidFill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E9C587C5-CDFF-49AD-9813-401B17DBE679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336337" y="1097574"/>
                <a:ext cx="18872" cy="0"/>
                <a:chOff x="991226" y="4289503"/>
                <a:chExt cx="20637" cy="0"/>
              </a:xfrm>
              <a:grpFill/>
            </p:grpSpPr>
            <p:sp>
              <p:nvSpPr>
                <p:cNvPr id="22" name="Freeform 11">
                  <a:extLst>
                    <a:ext uri="{FF2B5EF4-FFF2-40B4-BE49-F238E27FC236}">
                      <a16:creationId xmlns:a16="http://schemas.microsoft.com/office/drawing/2014/main" id="{2C7D7AE9-9C2D-4806-B73F-BD5D33C5FA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226" y="4289503"/>
                  <a:ext cx="9525" cy="0"/>
                </a:xfrm>
                <a:custGeom>
                  <a:avLst/>
                  <a:gdLst>
                    <a:gd name="T0" fmla="*/ 6 w 6"/>
                    <a:gd name="T1" fmla="*/ 0 w 6"/>
                    <a:gd name="T2" fmla="*/ 6 w 6"/>
                    <a:gd name="T3" fmla="*/ 6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6">
                      <a:moveTo>
                        <a:pt x="6" y="0"/>
                      </a:moveTo>
                      <a:lnTo>
                        <a:pt x="0" y="0"/>
                      </a:lnTo>
                      <a:lnTo>
                        <a:pt x="6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2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3" name="Freeform 12">
                  <a:extLst>
                    <a:ext uri="{FF2B5EF4-FFF2-40B4-BE49-F238E27FC236}">
                      <a16:creationId xmlns:a16="http://schemas.microsoft.com/office/drawing/2014/main" id="{FB734473-8EFE-45F3-BDF5-1358B2695E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751" y="4289503"/>
                  <a:ext cx="11112" cy="0"/>
                </a:xfrm>
                <a:custGeom>
                  <a:avLst/>
                  <a:gdLst>
                    <a:gd name="T0" fmla="*/ 0 w 7"/>
                    <a:gd name="T1" fmla="*/ 0 w 7"/>
                    <a:gd name="T2" fmla="*/ 7 w 7"/>
                    <a:gd name="T3" fmla="*/ 0 w 7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7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2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1" name="Tekstvak 58">
                <a:extLst>
                  <a:ext uri="{FF2B5EF4-FFF2-40B4-BE49-F238E27FC236}">
                    <a16:creationId xmlns:a16="http://schemas.microsoft.com/office/drawing/2014/main" id="{AB6C94C2-5979-4375-A348-93C551867C2A}"/>
                  </a:ext>
                </a:extLst>
              </p:cNvPr>
              <p:cNvSpPr txBox="1"/>
              <p:nvPr/>
            </p:nvSpPr>
            <p:spPr>
              <a:xfrm>
                <a:off x="3692278" y="1160703"/>
                <a:ext cx="1448290" cy="43584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nl-NL" sz="1200" b="1" dirty="0" err="1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Colleague</a:t>
                </a:r>
                <a:endParaRPr lang="nl-NL" sz="1200" b="1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6" name="Groep 12">
            <a:extLst>
              <a:ext uri="{FF2B5EF4-FFF2-40B4-BE49-F238E27FC236}">
                <a16:creationId xmlns:a16="http://schemas.microsoft.com/office/drawing/2014/main" id="{53C57B75-662F-4C22-A6B6-CB10D33E3C11}"/>
              </a:ext>
            </a:extLst>
          </p:cNvPr>
          <p:cNvGrpSpPr/>
          <p:nvPr/>
        </p:nvGrpSpPr>
        <p:grpSpPr>
          <a:xfrm>
            <a:off x="5526454" y="3614561"/>
            <a:ext cx="2094663" cy="1069376"/>
            <a:chOff x="5716155" y="4230815"/>
            <a:chExt cx="2731274" cy="1394381"/>
          </a:xfrm>
        </p:grpSpPr>
        <p:grpSp>
          <p:nvGrpSpPr>
            <p:cNvPr id="37" name="Groep 13">
              <a:extLst>
                <a:ext uri="{FF2B5EF4-FFF2-40B4-BE49-F238E27FC236}">
                  <a16:creationId xmlns:a16="http://schemas.microsoft.com/office/drawing/2014/main" id="{F235F38E-1601-4995-A263-6DD5F08023ED}"/>
                </a:ext>
              </a:extLst>
            </p:cNvPr>
            <p:cNvGrpSpPr/>
            <p:nvPr/>
          </p:nvGrpSpPr>
          <p:grpSpPr>
            <a:xfrm>
              <a:off x="5716155" y="4230815"/>
              <a:ext cx="2731274" cy="1394381"/>
              <a:chOff x="4313308" y="1877185"/>
              <a:chExt cx="2731274" cy="1394381"/>
            </a:xfrm>
          </p:grpSpPr>
          <p:grpSp>
            <p:nvGrpSpPr>
              <p:cNvPr id="44" name="Groep 20">
                <a:extLst>
                  <a:ext uri="{FF2B5EF4-FFF2-40B4-BE49-F238E27FC236}">
                    <a16:creationId xmlns:a16="http://schemas.microsoft.com/office/drawing/2014/main" id="{C76EB51F-9949-4A7D-9318-081F4C79F66D}"/>
                  </a:ext>
                </a:extLst>
              </p:cNvPr>
              <p:cNvGrpSpPr/>
              <p:nvPr/>
            </p:nvGrpSpPr>
            <p:grpSpPr>
              <a:xfrm>
                <a:off x="5678945" y="1877185"/>
                <a:ext cx="360040" cy="780826"/>
                <a:chOff x="2052279" y="1284245"/>
                <a:chExt cx="360040" cy="780826"/>
              </a:xfrm>
            </p:grpSpPr>
            <p:sp>
              <p:nvSpPr>
                <p:cNvPr id="46" name="Afgeronde rechthoek 22">
                  <a:extLst>
                    <a:ext uri="{FF2B5EF4-FFF2-40B4-BE49-F238E27FC236}">
                      <a16:creationId xmlns:a16="http://schemas.microsoft.com/office/drawing/2014/main" id="{DCA355CF-6EC4-4F9A-AE97-FFF173E30CE6}"/>
                    </a:ext>
                  </a:extLst>
                </p:cNvPr>
                <p:cNvSpPr/>
                <p:nvPr/>
              </p:nvSpPr>
              <p:spPr>
                <a:xfrm>
                  <a:off x="2052279" y="1284245"/>
                  <a:ext cx="360040" cy="780290"/>
                </a:xfrm>
                <a:prstGeom prst="roundRect">
                  <a:avLst>
                    <a:gd name="adj" fmla="val 7128"/>
                  </a:avLst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7" name="Rechthoek 23">
                  <a:extLst>
                    <a:ext uri="{FF2B5EF4-FFF2-40B4-BE49-F238E27FC236}">
                      <a16:creationId xmlns:a16="http://schemas.microsoft.com/office/drawing/2014/main" id="{B2A77394-9C7D-4501-8249-D8A0595ABB12}"/>
                    </a:ext>
                  </a:extLst>
                </p:cNvPr>
                <p:cNvSpPr/>
                <p:nvPr/>
              </p:nvSpPr>
              <p:spPr>
                <a:xfrm>
                  <a:off x="2052279" y="1715233"/>
                  <a:ext cx="360040" cy="349838"/>
                </a:xfrm>
                <a:prstGeom prst="rect">
                  <a:avLst/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8" name="Rechthoek 24">
                  <a:extLst>
                    <a:ext uri="{FF2B5EF4-FFF2-40B4-BE49-F238E27FC236}">
                      <a16:creationId xmlns:a16="http://schemas.microsoft.com/office/drawing/2014/main" id="{B5ED37F9-2C4E-4A83-A118-60DE8513E619}"/>
                    </a:ext>
                  </a:extLst>
                </p:cNvPr>
                <p:cNvSpPr/>
                <p:nvPr/>
              </p:nvSpPr>
              <p:spPr>
                <a:xfrm>
                  <a:off x="2088202" y="1387432"/>
                  <a:ext cx="288032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9" name="Rechthoek 25">
                  <a:extLst>
                    <a:ext uri="{FF2B5EF4-FFF2-40B4-BE49-F238E27FC236}">
                      <a16:creationId xmlns:a16="http://schemas.microsoft.com/office/drawing/2014/main" id="{DBA6F9BB-2AE2-4C15-BF55-18A92F160E94}"/>
                    </a:ext>
                  </a:extLst>
                </p:cNvPr>
                <p:cNvSpPr/>
                <p:nvPr/>
              </p:nvSpPr>
              <p:spPr>
                <a:xfrm>
                  <a:off x="2088202" y="1867292"/>
                  <a:ext cx="288032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0" name="Rechthoek 26">
                  <a:extLst>
                    <a:ext uri="{FF2B5EF4-FFF2-40B4-BE49-F238E27FC236}">
                      <a16:creationId xmlns:a16="http://schemas.microsoft.com/office/drawing/2014/main" id="{2D6BF722-3C9A-4B38-ABF1-8E88DF354FDD}"/>
                    </a:ext>
                  </a:extLst>
                </p:cNvPr>
                <p:cNvSpPr/>
                <p:nvPr/>
              </p:nvSpPr>
              <p:spPr>
                <a:xfrm>
                  <a:off x="2088202" y="1940102"/>
                  <a:ext cx="288032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5" name="Tekstvak 79">
                <a:extLst>
                  <a:ext uri="{FF2B5EF4-FFF2-40B4-BE49-F238E27FC236}">
                    <a16:creationId xmlns:a16="http://schemas.microsoft.com/office/drawing/2014/main" id="{F6BEDF25-50FC-4977-B750-6DB2075FD983}"/>
                  </a:ext>
                </a:extLst>
              </p:cNvPr>
              <p:cNvSpPr txBox="1"/>
              <p:nvPr/>
            </p:nvSpPr>
            <p:spPr>
              <a:xfrm>
                <a:off x="4313308" y="2669591"/>
                <a:ext cx="2731274" cy="6019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sz="12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Active Directory </a:t>
                </a:r>
              </a:p>
              <a:p>
                <a:pPr algn="ctr"/>
                <a:r>
                  <a:rPr lang="nl-NL" sz="12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environment</a:t>
                </a:r>
              </a:p>
            </p:txBody>
          </p:sp>
        </p:grpSp>
        <p:grpSp>
          <p:nvGrpSpPr>
            <p:cNvPr id="38" name="Groep 14">
              <a:extLst>
                <a:ext uri="{FF2B5EF4-FFF2-40B4-BE49-F238E27FC236}">
                  <a16:creationId xmlns:a16="http://schemas.microsoft.com/office/drawing/2014/main" id="{84A12AF7-883C-4E40-8825-D0E758260799}"/>
                </a:ext>
              </a:extLst>
            </p:cNvPr>
            <p:cNvGrpSpPr/>
            <p:nvPr/>
          </p:nvGrpSpPr>
          <p:grpSpPr>
            <a:xfrm>
              <a:off x="6657066" y="4230815"/>
              <a:ext cx="360040" cy="780826"/>
              <a:chOff x="2052279" y="1284245"/>
              <a:chExt cx="360040" cy="780826"/>
            </a:xfrm>
          </p:grpSpPr>
          <p:sp>
            <p:nvSpPr>
              <p:cNvPr id="39" name="Afgeronde rechthoek 15">
                <a:extLst>
                  <a:ext uri="{FF2B5EF4-FFF2-40B4-BE49-F238E27FC236}">
                    <a16:creationId xmlns:a16="http://schemas.microsoft.com/office/drawing/2014/main" id="{7FFD422A-1EF9-4055-AF76-413C29F11F31}"/>
                  </a:ext>
                </a:extLst>
              </p:cNvPr>
              <p:cNvSpPr/>
              <p:nvPr/>
            </p:nvSpPr>
            <p:spPr>
              <a:xfrm>
                <a:off x="2052279" y="1284245"/>
                <a:ext cx="360040" cy="780290"/>
              </a:xfrm>
              <a:prstGeom prst="roundRect">
                <a:avLst>
                  <a:gd name="adj" fmla="val 7128"/>
                </a:avLst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0" name="Rechthoek 16">
                <a:extLst>
                  <a:ext uri="{FF2B5EF4-FFF2-40B4-BE49-F238E27FC236}">
                    <a16:creationId xmlns:a16="http://schemas.microsoft.com/office/drawing/2014/main" id="{157E7B2F-BEF1-4A3F-90B5-FDF24CED0680}"/>
                  </a:ext>
                </a:extLst>
              </p:cNvPr>
              <p:cNvSpPr/>
              <p:nvPr/>
            </p:nvSpPr>
            <p:spPr>
              <a:xfrm>
                <a:off x="2052279" y="1715233"/>
                <a:ext cx="360040" cy="349838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1" name="Rechthoek 17">
                <a:extLst>
                  <a:ext uri="{FF2B5EF4-FFF2-40B4-BE49-F238E27FC236}">
                    <a16:creationId xmlns:a16="http://schemas.microsoft.com/office/drawing/2014/main" id="{A3B5DF69-B234-4DDA-8621-BD40C6BFF0C8}"/>
                  </a:ext>
                </a:extLst>
              </p:cNvPr>
              <p:cNvSpPr/>
              <p:nvPr/>
            </p:nvSpPr>
            <p:spPr>
              <a:xfrm>
                <a:off x="2088202" y="1387432"/>
                <a:ext cx="288032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2" name="Rechthoek 18">
                <a:extLst>
                  <a:ext uri="{FF2B5EF4-FFF2-40B4-BE49-F238E27FC236}">
                    <a16:creationId xmlns:a16="http://schemas.microsoft.com/office/drawing/2014/main" id="{A235B194-37E4-470C-B734-5E7E172665F1}"/>
                  </a:ext>
                </a:extLst>
              </p:cNvPr>
              <p:cNvSpPr/>
              <p:nvPr/>
            </p:nvSpPr>
            <p:spPr>
              <a:xfrm>
                <a:off x="2088202" y="1867292"/>
                <a:ext cx="288032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" name="Rechthoek 19">
                <a:extLst>
                  <a:ext uri="{FF2B5EF4-FFF2-40B4-BE49-F238E27FC236}">
                    <a16:creationId xmlns:a16="http://schemas.microsoft.com/office/drawing/2014/main" id="{386B441D-08F7-4EFF-806A-F1500731CE76}"/>
                  </a:ext>
                </a:extLst>
              </p:cNvPr>
              <p:cNvSpPr/>
              <p:nvPr/>
            </p:nvSpPr>
            <p:spPr>
              <a:xfrm>
                <a:off x="2088202" y="1940102"/>
                <a:ext cx="288032" cy="4571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1" name="Groep 64">
            <a:extLst>
              <a:ext uri="{FF2B5EF4-FFF2-40B4-BE49-F238E27FC236}">
                <a16:creationId xmlns:a16="http://schemas.microsoft.com/office/drawing/2014/main" id="{831D0649-E93E-4663-A1B9-692393B0E252}"/>
              </a:ext>
            </a:extLst>
          </p:cNvPr>
          <p:cNvGrpSpPr/>
          <p:nvPr/>
        </p:nvGrpSpPr>
        <p:grpSpPr>
          <a:xfrm>
            <a:off x="2835774" y="3632050"/>
            <a:ext cx="1096327" cy="1016636"/>
            <a:chOff x="7432082" y="5284179"/>
            <a:chExt cx="1429523" cy="1325612"/>
          </a:xfrm>
        </p:grpSpPr>
        <p:sp>
          <p:nvSpPr>
            <p:cNvPr id="52" name="Ruit 63">
              <a:extLst>
                <a:ext uri="{FF2B5EF4-FFF2-40B4-BE49-F238E27FC236}">
                  <a16:creationId xmlns:a16="http://schemas.microsoft.com/office/drawing/2014/main" id="{3069FA84-506C-4F1D-AA68-3DDC3B32AAE3}"/>
                </a:ext>
              </a:extLst>
            </p:cNvPr>
            <p:cNvSpPr/>
            <p:nvPr/>
          </p:nvSpPr>
          <p:spPr>
            <a:xfrm>
              <a:off x="7903250" y="5374980"/>
              <a:ext cx="499345" cy="336272"/>
            </a:xfrm>
            <a:prstGeom prst="diamond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53" name="Groep 62">
              <a:extLst>
                <a:ext uri="{FF2B5EF4-FFF2-40B4-BE49-F238E27FC236}">
                  <a16:creationId xmlns:a16="http://schemas.microsoft.com/office/drawing/2014/main" id="{45CE1ABC-D44D-482E-873F-134F9C20F690}"/>
                </a:ext>
              </a:extLst>
            </p:cNvPr>
            <p:cNvGrpSpPr/>
            <p:nvPr/>
          </p:nvGrpSpPr>
          <p:grpSpPr>
            <a:xfrm>
              <a:off x="7432082" y="5284179"/>
              <a:ext cx="1429523" cy="1325612"/>
              <a:chOff x="7432082" y="5284179"/>
              <a:chExt cx="1429523" cy="1325612"/>
            </a:xfrm>
          </p:grpSpPr>
          <p:sp>
            <p:nvSpPr>
              <p:cNvPr id="54" name="Freeform 23">
                <a:extLst>
                  <a:ext uri="{FF2B5EF4-FFF2-40B4-BE49-F238E27FC236}">
                    <a16:creationId xmlns:a16="http://schemas.microsoft.com/office/drawing/2014/main" id="{ADB2289A-6172-4676-BFA9-7D16E95477DA}"/>
                  </a:ext>
                </a:extLst>
              </p:cNvPr>
              <p:cNvSpPr>
                <a:spLocks noEditPoints="1"/>
              </p:cNvSpPr>
              <p:nvPr/>
            </p:nvSpPr>
            <p:spPr bwMode="black">
              <a:xfrm>
                <a:off x="7790221" y="5284179"/>
                <a:ext cx="676224" cy="676048"/>
              </a:xfrm>
              <a:custGeom>
                <a:avLst/>
                <a:gdLst>
                  <a:gd name="T0" fmla="*/ 709 w 709"/>
                  <a:gd name="T1" fmla="*/ 570 h 709"/>
                  <a:gd name="T2" fmla="*/ 373 w 709"/>
                  <a:gd name="T3" fmla="*/ 709 h 709"/>
                  <a:gd name="T4" fmla="*/ 373 w 709"/>
                  <a:gd name="T5" fmla="*/ 294 h 709"/>
                  <a:gd name="T6" fmla="*/ 709 w 709"/>
                  <a:gd name="T7" fmla="*/ 154 h 709"/>
                  <a:gd name="T8" fmla="*/ 709 w 709"/>
                  <a:gd name="T9" fmla="*/ 570 h 709"/>
                  <a:gd name="T10" fmla="*/ 335 w 709"/>
                  <a:gd name="T11" fmla="*/ 294 h 709"/>
                  <a:gd name="T12" fmla="*/ 0 w 709"/>
                  <a:gd name="T13" fmla="*/ 154 h 709"/>
                  <a:gd name="T14" fmla="*/ 0 w 709"/>
                  <a:gd name="T15" fmla="*/ 570 h 709"/>
                  <a:gd name="T16" fmla="*/ 335 w 709"/>
                  <a:gd name="T17" fmla="*/ 709 h 709"/>
                  <a:gd name="T18" fmla="*/ 335 w 709"/>
                  <a:gd name="T19" fmla="*/ 294 h 709"/>
                  <a:gd name="T20" fmla="*/ 354 w 709"/>
                  <a:gd name="T21" fmla="*/ 0 h 709"/>
                  <a:gd name="T22" fmla="*/ 0 w 709"/>
                  <a:gd name="T23" fmla="*/ 126 h 709"/>
                  <a:gd name="T24" fmla="*/ 354 w 709"/>
                  <a:gd name="T25" fmla="*/ 268 h 709"/>
                  <a:gd name="T26" fmla="*/ 709 w 709"/>
                  <a:gd name="T27" fmla="*/ 126 h 709"/>
                  <a:gd name="T28" fmla="*/ 354 w 709"/>
                  <a:gd name="T29" fmla="*/ 0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709" h="709">
                    <a:moveTo>
                      <a:pt x="709" y="570"/>
                    </a:moveTo>
                    <a:lnTo>
                      <a:pt x="373" y="709"/>
                    </a:lnTo>
                    <a:lnTo>
                      <a:pt x="373" y="294"/>
                    </a:lnTo>
                    <a:lnTo>
                      <a:pt x="709" y="154"/>
                    </a:lnTo>
                    <a:lnTo>
                      <a:pt x="709" y="570"/>
                    </a:lnTo>
                    <a:close/>
                    <a:moveTo>
                      <a:pt x="335" y="294"/>
                    </a:moveTo>
                    <a:lnTo>
                      <a:pt x="0" y="154"/>
                    </a:lnTo>
                    <a:lnTo>
                      <a:pt x="0" y="570"/>
                    </a:lnTo>
                    <a:lnTo>
                      <a:pt x="335" y="709"/>
                    </a:lnTo>
                    <a:lnTo>
                      <a:pt x="335" y="294"/>
                    </a:lnTo>
                    <a:close/>
                    <a:moveTo>
                      <a:pt x="354" y="0"/>
                    </a:moveTo>
                    <a:lnTo>
                      <a:pt x="0" y="126"/>
                    </a:lnTo>
                    <a:lnTo>
                      <a:pt x="354" y="268"/>
                    </a:lnTo>
                    <a:lnTo>
                      <a:pt x="709" y="126"/>
                    </a:lnTo>
                    <a:lnTo>
                      <a:pt x="354" y="0"/>
                    </a:lnTo>
                    <a:close/>
                  </a:path>
                </a:pathLst>
              </a:custGeom>
              <a:solidFill>
                <a:srgbClr val="183382"/>
              </a:solidFill>
              <a:ln>
                <a:noFill/>
              </a:ln>
            </p:spPr>
            <p:txBody>
              <a:bodyPr vert="horz" wrap="square" lIns="82305" tIns="41153" rIns="82305" bIns="41153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5" name="Tekstvak 58">
                <a:extLst>
                  <a:ext uri="{FF2B5EF4-FFF2-40B4-BE49-F238E27FC236}">
                    <a16:creationId xmlns:a16="http://schemas.microsoft.com/office/drawing/2014/main" id="{ADE8A2E2-BA1D-4514-B6C8-FD1DE281D61D}"/>
                  </a:ext>
                </a:extLst>
              </p:cNvPr>
              <p:cNvSpPr txBox="1"/>
              <p:nvPr/>
            </p:nvSpPr>
            <p:spPr>
              <a:xfrm>
                <a:off x="7432082" y="6007817"/>
                <a:ext cx="1429523" cy="60197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nl-NL" sz="12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MFA-</a:t>
                </a:r>
                <a:r>
                  <a:rPr lang="nl-NL" sz="1200" dirty="0" err="1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enabled</a:t>
                </a:r>
                <a:endParaRPr lang="nl-NL" sz="12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nl-NL" sz="12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resources</a:t>
                </a:r>
              </a:p>
            </p:txBody>
          </p:sp>
        </p:grpSp>
      </p:grpSp>
      <p:grpSp>
        <p:nvGrpSpPr>
          <p:cNvPr id="86" name="Groep 288">
            <a:extLst>
              <a:ext uri="{FF2B5EF4-FFF2-40B4-BE49-F238E27FC236}">
                <a16:creationId xmlns:a16="http://schemas.microsoft.com/office/drawing/2014/main" id="{35CB32B2-690B-4229-8C03-2EBA9AA45DA0}"/>
              </a:ext>
            </a:extLst>
          </p:cNvPr>
          <p:cNvGrpSpPr/>
          <p:nvPr/>
        </p:nvGrpSpPr>
        <p:grpSpPr>
          <a:xfrm>
            <a:off x="4471074" y="1185571"/>
            <a:ext cx="1300516" cy="976135"/>
            <a:chOff x="530040" y="1287719"/>
            <a:chExt cx="1695770" cy="1272802"/>
          </a:xfrm>
        </p:grpSpPr>
        <p:sp>
          <p:nvSpPr>
            <p:cNvPr id="87" name="Tekstvak 79">
              <a:extLst>
                <a:ext uri="{FF2B5EF4-FFF2-40B4-BE49-F238E27FC236}">
                  <a16:creationId xmlns:a16="http://schemas.microsoft.com/office/drawing/2014/main" id="{8245F02C-4B5F-4812-8FB8-9345AA1546DA}"/>
                </a:ext>
              </a:extLst>
            </p:cNvPr>
            <p:cNvSpPr txBox="1"/>
            <p:nvPr/>
          </p:nvSpPr>
          <p:spPr>
            <a:xfrm>
              <a:off x="1109672" y="1476967"/>
              <a:ext cx="1116138" cy="1083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Microsoft</a:t>
              </a:r>
              <a:br>
                <a:rPr lang="nl-NL" sz="12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nl-NL" sz="1200" dirty="0" err="1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Azure</a:t>
              </a:r>
              <a:r>
                <a:rPr lang="nl-NL" sz="12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 MFA</a:t>
              </a:r>
              <a:br>
                <a:rPr lang="nl-NL" sz="12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nl-NL" sz="12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Service</a:t>
              </a:r>
            </a:p>
          </p:txBody>
        </p:sp>
        <p:grpSp>
          <p:nvGrpSpPr>
            <p:cNvPr id="88" name="Group 54">
              <a:extLst>
                <a:ext uri="{FF2B5EF4-FFF2-40B4-BE49-F238E27FC236}">
                  <a16:creationId xmlns:a16="http://schemas.microsoft.com/office/drawing/2014/main" id="{24D9B659-E4DA-4EFE-B943-84D5D02EB9E6}"/>
                </a:ext>
              </a:extLst>
            </p:cNvPr>
            <p:cNvGrpSpPr/>
            <p:nvPr/>
          </p:nvGrpSpPr>
          <p:grpSpPr bwMode="black">
            <a:xfrm>
              <a:off x="530040" y="1287719"/>
              <a:ext cx="721231" cy="586753"/>
              <a:chOff x="5184775" y="225425"/>
              <a:chExt cx="1500188" cy="1220788"/>
            </a:xfrm>
            <a:solidFill>
              <a:schemeClr val="bg1">
                <a:lumMod val="50000"/>
              </a:schemeClr>
            </a:solidFill>
          </p:grpSpPr>
          <p:sp>
            <p:nvSpPr>
              <p:cNvPr id="89" name="Freeform 86">
                <a:extLst>
                  <a:ext uri="{FF2B5EF4-FFF2-40B4-BE49-F238E27FC236}">
                    <a16:creationId xmlns:a16="http://schemas.microsoft.com/office/drawing/2014/main" id="{2990917E-F204-43AF-9645-3905E3FFE7AE}"/>
                  </a:ext>
                </a:extLst>
              </p:cNvPr>
              <p:cNvSpPr>
                <a:spLocks noEditPoints="1"/>
              </p:cNvSpPr>
              <p:nvPr/>
            </p:nvSpPr>
            <p:spPr bwMode="black">
              <a:xfrm>
                <a:off x="5184775" y="344488"/>
                <a:ext cx="1095375" cy="1101725"/>
              </a:xfrm>
              <a:custGeom>
                <a:avLst/>
                <a:gdLst>
                  <a:gd name="T0" fmla="*/ 287 w 292"/>
                  <a:gd name="T1" fmla="*/ 113 h 294"/>
                  <a:gd name="T2" fmla="*/ 239 w 292"/>
                  <a:gd name="T3" fmla="*/ 105 h 294"/>
                  <a:gd name="T4" fmla="*/ 252 w 292"/>
                  <a:gd name="T5" fmla="*/ 58 h 294"/>
                  <a:gd name="T6" fmla="*/ 229 w 292"/>
                  <a:gd name="T7" fmla="*/ 32 h 294"/>
                  <a:gd name="T8" fmla="*/ 187 w 292"/>
                  <a:gd name="T9" fmla="*/ 57 h 294"/>
                  <a:gd name="T10" fmla="*/ 167 w 292"/>
                  <a:gd name="T11" fmla="*/ 6 h 294"/>
                  <a:gd name="T12" fmla="*/ 132 w 292"/>
                  <a:gd name="T13" fmla="*/ 0 h 294"/>
                  <a:gd name="T14" fmla="*/ 115 w 292"/>
                  <a:gd name="T15" fmla="*/ 53 h 294"/>
                  <a:gd name="T16" fmla="*/ 72 w 292"/>
                  <a:gd name="T17" fmla="*/ 31 h 294"/>
                  <a:gd name="T18" fmla="*/ 42 w 292"/>
                  <a:gd name="T19" fmla="*/ 49 h 294"/>
                  <a:gd name="T20" fmla="*/ 59 w 292"/>
                  <a:gd name="T21" fmla="*/ 95 h 294"/>
                  <a:gd name="T22" fmla="*/ 12 w 292"/>
                  <a:gd name="T23" fmla="*/ 107 h 294"/>
                  <a:gd name="T24" fmla="*/ 0 w 292"/>
                  <a:gd name="T25" fmla="*/ 140 h 294"/>
                  <a:gd name="T26" fmla="*/ 43 w 292"/>
                  <a:gd name="T27" fmla="*/ 164 h 294"/>
                  <a:gd name="T28" fmla="*/ 14 w 292"/>
                  <a:gd name="T29" fmla="*/ 204 h 294"/>
                  <a:gd name="T30" fmla="*/ 27 w 292"/>
                  <a:gd name="T31" fmla="*/ 237 h 294"/>
                  <a:gd name="T32" fmla="*/ 75 w 292"/>
                  <a:gd name="T33" fmla="*/ 227 h 294"/>
                  <a:gd name="T34" fmla="*/ 79 w 292"/>
                  <a:gd name="T35" fmla="*/ 276 h 294"/>
                  <a:gd name="T36" fmla="*/ 109 w 292"/>
                  <a:gd name="T37" fmla="*/ 293 h 294"/>
                  <a:gd name="T38" fmla="*/ 140 w 292"/>
                  <a:gd name="T39" fmla="*/ 255 h 294"/>
                  <a:gd name="T40" fmla="*/ 152 w 292"/>
                  <a:gd name="T41" fmla="*/ 255 h 294"/>
                  <a:gd name="T42" fmla="*/ 183 w 292"/>
                  <a:gd name="T43" fmla="*/ 293 h 294"/>
                  <a:gd name="T44" fmla="*/ 213 w 292"/>
                  <a:gd name="T45" fmla="*/ 276 h 294"/>
                  <a:gd name="T46" fmla="*/ 217 w 292"/>
                  <a:gd name="T47" fmla="*/ 227 h 294"/>
                  <a:gd name="T48" fmla="*/ 265 w 292"/>
                  <a:gd name="T49" fmla="*/ 237 h 294"/>
                  <a:gd name="T50" fmla="*/ 278 w 292"/>
                  <a:gd name="T51" fmla="*/ 204 h 294"/>
                  <a:gd name="T52" fmla="*/ 249 w 292"/>
                  <a:gd name="T53" fmla="*/ 164 h 294"/>
                  <a:gd name="T54" fmla="*/ 292 w 292"/>
                  <a:gd name="T55" fmla="*/ 140 h 294"/>
                  <a:gd name="T56" fmla="*/ 187 w 292"/>
                  <a:gd name="T57" fmla="*/ 193 h 294"/>
                  <a:gd name="T58" fmla="*/ 105 w 292"/>
                  <a:gd name="T59" fmla="*/ 193 h 294"/>
                  <a:gd name="T60" fmla="*/ 105 w 292"/>
                  <a:gd name="T61" fmla="*/ 111 h 294"/>
                  <a:gd name="T62" fmla="*/ 187 w 292"/>
                  <a:gd name="T63" fmla="*/ 111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2" h="294">
                    <a:moveTo>
                      <a:pt x="292" y="140"/>
                    </a:moveTo>
                    <a:cubicBezTo>
                      <a:pt x="287" y="113"/>
                      <a:pt x="287" y="113"/>
                      <a:pt x="287" y="113"/>
                    </a:cubicBezTo>
                    <a:cubicBezTo>
                      <a:pt x="286" y="110"/>
                      <a:pt x="284" y="108"/>
                      <a:pt x="280" y="107"/>
                    </a:cubicBezTo>
                    <a:cubicBezTo>
                      <a:pt x="239" y="105"/>
                      <a:pt x="239" y="105"/>
                      <a:pt x="239" y="105"/>
                    </a:cubicBezTo>
                    <a:cubicBezTo>
                      <a:pt x="237" y="102"/>
                      <a:pt x="235" y="98"/>
                      <a:pt x="233" y="95"/>
                    </a:cubicBezTo>
                    <a:cubicBezTo>
                      <a:pt x="252" y="58"/>
                      <a:pt x="252" y="58"/>
                      <a:pt x="252" y="58"/>
                    </a:cubicBezTo>
                    <a:cubicBezTo>
                      <a:pt x="254" y="55"/>
                      <a:pt x="253" y="51"/>
                      <a:pt x="250" y="49"/>
                    </a:cubicBezTo>
                    <a:cubicBezTo>
                      <a:pt x="229" y="32"/>
                      <a:pt x="229" y="32"/>
                      <a:pt x="229" y="32"/>
                    </a:cubicBezTo>
                    <a:cubicBezTo>
                      <a:pt x="227" y="29"/>
                      <a:pt x="223" y="29"/>
                      <a:pt x="220" y="31"/>
                    </a:cubicBezTo>
                    <a:cubicBezTo>
                      <a:pt x="187" y="57"/>
                      <a:pt x="187" y="57"/>
                      <a:pt x="187" y="57"/>
                    </a:cubicBezTo>
                    <a:cubicBezTo>
                      <a:pt x="184" y="55"/>
                      <a:pt x="181" y="54"/>
                      <a:pt x="177" y="53"/>
                    </a:cubicBezTo>
                    <a:cubicBezTo>
                      <a:pt x="167" y="6"/>
                      <a:pt x="167" y="6"/>
                      <a:pt x="167" y="6"/>
                    </a:cubicBezTo>
                    <a:cubicBezTo>
                      <a:pt x="166" y="3"/>
                      <a:pt x="163" y="0"/>
                      <a:pt x="160" y="0"/>
                    </a:cubicBezTo>
                    <a:cubicBezTo>
                      <a:pt x="132" y="0"/>
                      <a:pt x="132" y="0"/>
                      <a:pt x="132" y="0"/>
                    </a:cubicBezTo>
                    <a:cubicBezTo>
                      <a:pt x="129" y="0"/>
                      <a:pt x="126" y="3"/>
                      <a:pt x="125" y="6"/>
                    </a:cubicBezTo>
                    <a:cubicBezTo>
                      <a:pt x="115" y="53"/>
                      <a:pt x="115" y="53"/>
                      <a:pt x="115" y="53"/>
                    </a:cubicBezTo>
                    <a:cubicBezTo>
                      <a:pt x="111" y="54"/>
                      <a:pt x="108" y="55"/>
                      <a:pt x="105" y="57"/>
                    </a:cubicBezTo>
                    <a:cubicBezTo>
                      <a:pt x="72" y="31"/>
                      <a:pt x="72" y="31"/>
                      <a:pt x="72" y="31"/>
                    </a:cubicBezTo>
                    <a:cubicBezTo>
                      <a:pt x="69" y="29"/>
                      <a:pt x="65" y="29"/>
                      <a:pt x="63" y="31"/>
                    </a:cubicBezTo>
                    <a:cubicBezTo>
                      <a:pt x="42" y="49"/>
                      <a:pt x="42" y="49"/>
                      <a:pt x="42" y="49"/>
                    </a:cubicBezTo>
                    <a:cubicBezTo>
                      <a:pt x="39" y="51"/>
                      <a:pt x="39" y="55"/>
                      <a:pt x="40" y="58"/>
                    </a:cubicBezTo>
                    <a:cubicBezTo>
                      <a:pt x="59" y="95"/>
                      <a:pt x="59" y="95"/>
                      <a:pt x="59" y="95"/>
                    </a:cubicBezTo>
                    <a:cubicBezTo>
                      <a:pt x="57" y="98"/>
                      <a:pt x="55" y="102"/>
                      <a:pt x="53" y="105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8" y="107"/>
                      <a:pt x="6" y="110"/>
                      <a:pt x="5" y="113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43"/>
                      <a:pt x="1" y="147"/>
                      <a:pt x="4" y="148"/>
                    </a:cubicBezTo>
                    <a:cubicBezTo>
                      <a:pt x="43" y="164"/>
                      <a:pt x="43" y="164"/>
                      <a:pt x="43" y="164"/>
                    </a:cubicBezTo>
                    <a:cubicBezTo>
                      <a:pt x="44" y="168"/>
                      <a:pt x="44" y="172"/>
                      <a:pt x="45" y="176"/>
                    </a:cubicBezTo>
                    <a:cubicBezTo>
                      <a:pt x="14" y="204"/>
                      <a:pt x="14" y="204"/>
                      <a:pt x="14" y="204"/>
                    </a:cubicBezTo>
                    <a:cubicBezTo>
                      <a:pt x="12" y="206"/>
                      <a:pt x="11" y="210"/>
                      <a:pt x="13" y="213"/>
                    </a:cubicBezTo>
                    <a:cubicBezTo>
                      <a:pt x="27" y="237"/>
                      <a:pt x="27" y="237"/>
                      <a:pt x="27" y="237"/>
                    </a:cubicBezTo>
                    <a:cubicBezTo>
                      <a:pt x="28" y="239"/>
                      <a:pt x="32" y="241"/>
                      <a:pt x="35" y="240"/>
                    </a:cubicBezTo>
                    <a:cubicBezTo>
                      <a:pt x="75" y="227"/>
                      <a:pt x="75" y="227"/>
                      <a:pt x="75" y="227"/>
                    </a:cubicBezTo>
                    <a:cubicBezTo>
                      <a:pt x="78" y="230"/>
                      <a:pt x="81" y="233"/>
                      <a:pt x="84" y="235"/>
                    </a:cubicBezTo>
                    <a:cubicBezTo>
                      <a:pt x="79" y="276"/>
                      <a:pt x="79" y="276"/>
                      <a:pt x="79" y="276"/>
                    </a:cubicBezTo>
                    <a:cubicBezTo>
                      <a:pt x="78" y="280"/>
                      <a:pt x="80" y="283"/>
                      <a:pt x="83" y="284"/>
                    </a:cubicBezTo>
                    <a:cubicBezTo>
                      <a:pt x="109" y="293"/>
                      <a:pt x="109" y="293"/>
                      <a:pt x="109" y="293"/>
                    </a:cubicBezTo>
                    <a:cubicBezTo>
                      <a:pt x="112" y="294"/>
                      <a:pt x="116" y="293"/>
                      <a:pt x="118" y="291"/>
                    </a:cubicBezTo>
                    <a:cubicBezTo>
                      <a:pt x="140" y="255"/>
                      <a:pt x="140" y="255"/>
                      <a:pt x="140" y="255"/>
                    </a:cubicBezTo>
                    <a:cubicBezTo>
                      <a:pt x="142" y="255"/>
                      <a:pt x="144" y="256"/>
                      <a:pt x="146" y="256"/>
                    </a:cubicBezTo>
                    <a:cubicBezTo>
                      <a:pt x="148" y="256"/>
                      <a:pt x="150" y="255"/>
                      <a:pt x="152" y="255"/>
                    </a:cubicBezTo>
                    <a:cubicBezTo>
                      <a:pt x="174" y="291"/>
                      <a:pt x="174" y="291"/>
                      <a:pt x="174" y="291"/>
                    </a:cubicBezTo>
                    <a:cubicBezTo>
                      <a:pt x="176" y="293"/>
                      <a:pt x="180" y="294"/>
                      <a:pt x="183" y="293"/>
                    </a:cubicBezTo>
                    <a:cubicBezTo>
                      <a:pt x="209" y="284"/>
                      <a:pt x="209" y="284"/>
                      <a:pt x="209" y="284"/>
                    </a:cubicBezTo>
                    <a:cubicBezTo>
                      <a:pt x="212" y="283"/>
                      <a:pt x="214" y="280"/>
                      <a:pt x="213" y="276"/>
                    </a:cubicBezTo>
                    <a:cubicBezTo>
                      <a:pt x="208" y="235"/>
                      <a:pt x="208" y="235"/>
                      <a:pt x="208" y="235"/>
                    </a:cubicBezTo>
                    <a:cubicBezTo>
                      <a:pt x="211" y="232"/>
                      <a:pt x="214" y="230"/>
                      <a:pt x="217" y="227"/>
                    </a:cubicBezTo>
                    <a:cubicBezTo>
                      <a:pt x="257" y="240"/>
                      <a:pt x="257" y="240"/>
                      <a:pt x="257" y="240"/>
                    </a:cubicBezTo>
                    <a:cubicBezTo>
                      <a:pt x="260" y="241"/>
                      <a:pt x="264" y="239"/>
                      <a:pt x="265" y="237"/>
                    </a:cubicBezTo>
                    <a:cubicBezTo>
                      <a:pt x="279" y="213"/>
                      <a:pt x="279" y="213"/>
                      <a:pt x="279" y="213"/>
                    </a:cubicBezTo>
                    <a:cubicBezTo>
                      <a:pt x="281" y="210"/>
                      <a:pt x="280" y="206"/>
                      <a:pt x="278" y="204"/>
                    </a:cubicBezTo>
                    <a:cubicBezTo>
                      <a:pt x="247" y="176"/>
                      <a:pt x="247" y="176"/>
                      <a:pt x="247" y="176"/>
                    </a:cubicBezTo>
                    <a:cubicBezTo>
                      <a:pt x="248" y="172"/>
                      <a:pt x="248" y="168"/>
                      <a:pt x="249" y="164"/>
                    </a:cubicBezTo>
                    <a:cubicBezTo>
                      <a:pt x="288" y="148"/>
                      <a:pt x="288" y="148"/>
                      <a:pt x="288" y="148"/>
                    </a:cubicBezTo>
                    <a:cubicBezTo>
                      <a:pt x="291" y="147"/>
                      <a:pt x="292" y="144"/>
                      <a:pt x="292" y="140"/>
                    </a:cubicBezTo>
                    <a:close/>
                    <a:moveTo>
                      <a:pt x="204" y="152"/>
                    </a:moveTo>
                    <a:cubicBezTo>
                      <a:pt x="204" y="168"/>
                      <a:pt x="197" y="182"/>
                      <a:pt x="187" y="193"/>
                    </a:cubicBezTo>
                    <a:cubicBezTo>
                      <a:pt x="176" y="203"/>
                      <a:pt x="162" y="210"/>
                      <a:pt x="146" y="210"/>
                    </a:cubicBezTo>
                    <a:cubicBezTo>
                      <a:pt x="130" y="210"/>
                      <a:pt x="116" y="203"/>
                      <a:pt x="105" y="193"/>
                    </a:cubicBezTo>
                    <a:cubicBezTo>
                      <a:pt x="95" y="182"/>
                      <a:pt x="88" y="168"/>
                      <a:pt x="88" y="152"/>
                    </a:cubicBezTo>
                    <a:cubicBezTo>
                      <a:pt x="88" y="136"/>
                      <a:pt x="95" y="121"/>
                      <a:pt x="105" y="111"/>
                    </a:cubicBezTo>
                    <a:cubicBezTo>
                      <a:pt x="116" y="100"/>
                      <a:pt x="130" y="94"/>
                      <a:pt x="146" y="94"/>
                    </a:cubicBezTo>
                    <a:cubicBezTo>
                      <a:pt x="162" y="94"/>
                      <a:pt x="176" y="100"/>
                      <a:pt x="187" y="111"/>
                    </a:cubicBezTo>
                    <a:cubicBezTo>
                      <a:pt x="197" y="121"/>
                      <a:pt x="204" y="136"/>
                      <a:pt x="204" y="15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0" name="Oval 87">
                <a:extLst>
                  <a:ext uri="{FF2B5EF4-FFF2-40B4-BE49-F238E27FC236}">
                    <a16:creationId xmlns:a16="http://schemas.microsoft.com/office/drawing/2014/main" id="{A1E25061-4247-4547-927D-CC4BF6F019A4}"/>
                  </a:ext>
                </a:extLst>
              </p:cNvPr>
              <p:cNvSpPr>
                <a:spLocks noChangeArrowheads="1"/>
              </p:cNvSpPr>
              <p:nvPr/>
            </p:nvSpPr>
            <p:spPr bwMode="black">
              <a:xfrm>
                <a:off x="5630863" y="812800"/>
                <a:ext cx="203200" cy="20320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1" name="Freeform 88">
                <a:extLst>
                  <a:ext uri="{FF2B5EF4-FFF2-40B4-BE49-F238E27FC236}">
                    <a16:creationId xmlns:a16="http://schemas.microsoft.com/office/drawing/2014/main" id="{E528B7F1-DB02-4284-8BBB-CC4208019B21}"/>
                  </a:ext>
                </a:extLst>
              </p:cNvPr>
              <p:cNvSpPr>
                <a:spLocks noEditPoints="1"/>
              </p:cNvSpPr>
              <p:nvPr/>
            </p:nvSpPr>
            <p:spPr bwMode="black">
              <a:xfrm>
                <a:off x="6129338" y="225425"/>
                <a:ext cx="555625" cy="598488"/>
              </a:xfrm>
              <a:custGeom>
                <a:avLst/>
                <a:gdLst>
                  <a:gd name="T0" fmla="*/ 129 w 148"/>
                  <a:gd name="T1" fmla="*/ 91 h 160"/>
                  <a:gd name="T2" fmla="*/ 131 w 148"/>
                  <a:gd name="T3" fmla="*/ 80 h 160"/>
                  <a:gd name="T4" fmla="*/ 129 w 148"/>
                  <a:gd name="T5" fmla="*/ 70 h 160"/>
                  <a:gd name="T6" fmla="*/ 145 w 148"/>
                  <a:gd name="T7" fmla="*/ 55 h 160"/>
                  <a:gd name="T8" fmla="*/ 147 w 148"/>
                  <a:gd name="T9" fmla="*/ 50 h 160"/>
                  <a:gd name="T10" fmla="*/ 147 w 148"/>
                  <a:gd name="T11" fmla="*/ 46 h 160"/>
                  <a:gd name="T12" fmla="*/ 140 w 148"/>
                  <a:gd name="T13" fmla="*/ 34 h 160"/>
                  <a:gd name="T14" fmla="*/ 133 w 148"/>
                  <a:gd name="T15" fmla="*/ 31 h 160"/>
                  <a:gd name="T16" fmla="*/ 131 w 148"/>
                  <a:gd name="T17" fmla="*/ 31 h 160"/>
                  <a:gd name="T18" fmla="*/ 111 w 148"/>
                  <a:gd name="T19" fmla="*/ 37 h 160"/>
                  <a:gd name="T20" fmla="*/ 92 w 148"/>
                  <a:gd name="T21" fmla="*/ 27 h 160"/>
                  <a:gd name="T22" fmla="*/ 88 w 148"/>
                  <a:gd name="T23" fmla="*/ 6 h 160"/>
                  <a:gd name="T24" fmla="*/ 81 w 148"/>
                  <a:gd name="T25" fmla="*/ 0 h 160"/>
                  <a:gd name="T26" fmla="*/ 67 w 148"/>
                  <a:gd name="T27" fmla="*/ 0 h 160"/>
                  <a:gd name="T28" fmla="*/ 60 w 148"/>
                  <a:gd name="T29" fmla="*/ 6 h 160"/>
                  <a:gd name="T30" fmla="*/ 55 w 148"/>
                  <a:gd name="T31" fmla="*/ 27 h 160"/>
                  <a:gd name="T32" fmla="*/ 37 w 148"/>
                  <a:gd name="T33" fmla="*/ 38 h 160"/>
                  <a:gd name="T34" fmla="*/ 16 w 148"/>
                  <a:gd name="T35" fmla="*/ 31 h 160"/>
                  <a:gd name="T36" fmla="*/ 14 w 148"/>
                  <a:gd name="T37" fmla="*/ 31 h 160"/>
                  <a:gd name="T38" fmla="*/ 8 w 148"/>
                  <a:gd name="T39" fmla="*/ 34 h 160"/>
                  <a:gd name="T40" fmla="*/ 1 w 148"/>
                  <a:gd name="T41" fmla="*/ 46 h 160"/>
                  <a:gd name="T42" fmla="*/ 0 w 148"/>
                  <a:gd name="T43" fmla="*/ 50 h 160"/>
                  <a:gd name="T44" fmla="*/ 2 w 148"/>
                  <a:gd name="T45" fmla="*/ 55 h 160"/>
                  <a:gd name="T46" fmla="*/ 19 w 148"/>
                  <a:gd name="T47" fmla="*/ 70 h 160"/>
                  <a:gd name="T48" fmla="*/ 17 w 148"/>
                  <a:gd name="T49" fmla="*/ 80 h 160"/>
                  <a:gd name="T50" fmla="*/ 19 w 148"/>
                  <a:gd name="T51" fmla="*/ 91 h 160"/>
                  <a:gd name="T52" fmla="*/ 2 w 148"/>
                  <a:gd name="T53" fmla="*/ 106 h 160"/>
                  <a:gd name="T54" fmla="*/ 0 w 148"/>
                  <a:gd name="T55" fmla="*/ 111 h 160"/>
                  <a:gd name="T56" fmla="*/ 1 w 148"/>
                  <a:gd name="T57" fmla="*/ 114 h 160"/>
                  <a:gd name="T58" fmla="*/ 8 w 148"/>
                  <a:gd name="T59" fmla="*/ 126 h 160"/>
                  <a:gd name="T60" fmla="*/ 14 w 148"/>
                  <a:gd name="T61" fmla="*/ 130 h 160"/>
                  <a:gd name="T62" fmla="*/ 16 w 148"/>
                  <a:gd name="T63" fmla="*/ 130 h 160"/>
                  <a:gd name="T64" fmla="*/ 37 w 148"/>
                  <a:gd name="T65" fmla="*/ 123 h 160"/>
                  <a:gd name="T66" fmla="*/ 55 w 148"/>
                  <a:gd name="T67" fmla="*/ 133 h 160"/>
                  <a:gd name="T68" fmla="*/ 60 w 148"/>
                  <a:gd name="T69" fmla="*/ 155 h 160"/>
                  <a:gd name="T70" fmla="*/ 67 w 148"/>
                  <a:gd name="T71" fmla="*/ 160 h 160"/>
                  <a:gd name="T72" fmla="*/ 81 w 148"/>
                  <a:gd name="T73" fmla="*/ 160 h 160"/>
                  <a:gd name="T74" fmla="*/ 88 w 148"/>
                  <a:gd name="T75" fmla="*/ 155 h 160"/>
                  <a:gd name="T76" fmla="*/ 92 w 148"/>
                  <a:gd name="T77" fmla="*/ 134 h 160"/>
                  <a:gd name="T78" fmla="*/ 111 w 148"/>
                  <a:gd name="T79" fmla="*/ 123 h 160"/>
                  <a:gd name="T80" fmla="*/ 131 w 148"/>
                  <a:gd name="T81" fmla="*/ 130 h 160"/>
                  <a:gd name="T82" fmla="*/ 133 w 148"/>
                  <a:gd name="T83" fmla="*/ 130 h 160"/>
                  <a:gd name="T84" fmla="*/ 140 w 148"/>
                  <a:gd name="T85" fmla="*/ 126 h 160"/>
                  <a:gd name="T86" fmla="*/ 147 w 148"/>
                  <a:gd name="T87" fmla="*/ 114 h 160"/>
                  <a:gd name="T88" fmla="*/ 147 w 148"/>
                  <a:gd name="T89" fmla="*/ 111 h 160"/>
                  <a:gd name="T90" fmla="*/ 145 w 148"/>
                  <a:gd name="T91" fmla="*/ 106 h 160"/>
                  <a:gd name="T92" fmla="*/ 129 w 148"/>
                  <a:gd name="T93" fmla="*/ 91 h 160"/>
                  <a:gd name="T94" fmla="*/ 96 w 148"/>
                  <a:gd name="T95" fmla="*/ 80 h 160"/>
                  <a:gd name="T96" fmla="*/ 74 w 148"/>
                  <a:gd name="T97" fmla="*/ 102 h 160"/>
                  <a:gd name="T98" fmla="*/ 52 w 148"/>
                  <a:gd name="T99" fmla="*/ 80 h 160"/>
                  <a:gd name="T100" fmla="*/ 74 w 148"/>
                  <a:gd name="T101" fmla="*/ 58 h 160"/>
                  <a:gd name="T102" fmla="*/ 96 w 148"/>
                  <a:gd name="T103" fmla="*/ 8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48" h="160">
                    <a:moveTo>
                      <a:pt x="129" y="91"/>
                    </a:moveTo>
                    <a:cubicBezTo>
                      <a:pt x="130" y="88"/>
                      <a:pt x="131" y="84"/>
                      <a:pt x="131" y="80"/>
                    </a:cubicBezTo>
                    <a:cubicBezTo>
                      <a:pt x="131" y="77"/>
                      <a:pt x="130" y="73"/>
                      <a:pt x="129" y="70"/>
                    </a:cubicBezTo>
                    <a:cubicBezTo>
                      <a:pt x="145" y="55"/>
                      <a:pt x="145" y="55"/>
                      <a:pt x="145" y="55"/>
                    </a:cubicBezTo>
                    <a:cubicBezTo>
                      <a:pt x="147" y="54"/>
                      <a:pt x="147" y="52"/>
                      <a:pt x="147" y="50"/>
                    </a:cubicBezTo>
                    <a:cubicBezTo>
                      <a:pt x="147" y="49"/>
                      <a:pt x="147" y="47"/>
                      <a:pt x="147" y="46"/>
                    </a:cubicBezTo>
                    <a:cubicBezTo>
                      <a:pt x="140" y="34"/>
                      <a:pt x="140" y="34"/>
                      <a:pt x="140" y="34"/>
                    </a:cubicBezTo>
                    <a:cubicBezTo>
                      <a:pt x="138" y="32"/>
                      <a:pt x="136" y="31"/>
                      <a:pt x="133" y="31"/>
                    </a:cubicBezTo>
                    <a:cubicBezTo>
                      <a:pt x="133" y="31"/>
                      <a:pt x="132" y="31"/>
                      <a:pt x="131" y="31"/>
                    </a:cubicBezTo>
                    <a:cubicBezTo>
                      <a:pt x="111" y="37"/>
                      <a:pt x="111" y="37"/>
                      <a:pt x="111" y="37"/>
                    </a:cubicBezTo>
                    <a:cubicBezTo>
                      <a:pt x="105" y="33"/>
                      <a:pt x="99" y="29"/>
                      <a:pt x="92" y="27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7" y="3"/>
                      <a:pt x="84" y="0"/>
                      <a:pt x="81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3" y="0"/>
                      <a:pt x="61" y="3"/>
                      <a:pt x="60" y="6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48" y="29"/>
                      <a:pt x="42" y="33"/>
                      <a:pt x="37" y="38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5" y="31"/>
                      <a:pt x="15" y="31"/>
                      <a:pt x="14" y="31"/>
                    </a:cubicBezTo>
                    <a:cubicBezTo>
                      <a:pt x="12" y="31"/>
                      <a:pt x="9" y="32"/>
                      <a:pt x="8" y="34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0" y="47"/>
                      <a:pt x="0" y="49"/>
                      <a:pt x="0" y="50"/>
                    </a:cubicBezTo>
                    <a:cubicBezTo>
                      <a:pt x="0" y="52"/>
                      <a:pt x="1" y="54"/>
                      <a:pt x="2" y="55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18" y="73"/>
                      <a:pt x="17" y="77"/>
                      <a:pt x="17" y="80"/>
                    </a:cubicBezTo>
                    <a:cubicBezTo>
                      <a:pt x="17" y="84"/>
                      <a:pt x="18" y="87"/>
                      <a:pt x="19" y="91"/>
                    </a:cubicBezTo>
                    <a:cubicBezTo>
                      <a:pt x="2" y="106"/>
                      <a:pt x="2" y="106"/>
                      <a:pt x="2" y="106"/>
                    </a:cubicBezTo>
                    <a:cubicBezTo>
                      <a:pt x="1" y="107"/>
                      <a:pt x="0" y="109"/>
                      <a:pt x="0" y="111"/>
                    </a:cubicBezTo>
                    <a:cubicBezTo>
                      <a:pt x="0" y="112"/>
                      <a:pt x="0" y="113"/>
                      <a:pt x="1" y="114"/>
                    </a:cubicBezTo>
                    <a:cubicBezTo>
                      <a:pt x="8" y="126"/>
                      <a:pt x="8" y="126"/>
                      <a:pt x="8" y="126"/>
                    </a:cubicBezTo>
                    <a:cubicBezTo>
                      <a:pt x="9" y="129"/>
                      <a:pt x="12" y="130"/>
                      <a:pt x="14" y="130"/>
                    </a:cubicBezTo>
                    <a:cubicBezTo>
                      <a:pt x="15" y="130"/>
                      <a:pt x="15" y="130"/>
                      <a:pt x="16" y="130"/>
                    </a:cubicBezTo>
                    <a:cubicBezTo>
                      <a:pt x="37" y="123"/>
                      <a:pt x="37" y="123"/>
                      <a:pt x="37" y="123"/>
                    </a:cubicBezTo>
                    <a:cubicBezTo>
                      <a:pt x="42" y="127"/>
                      <a:pt x="48" y="131"/>
                      <a:pt x="55" y="133"/>
                    </a:cubicBezTo>
                    <a:cubicBezTo>
                      <a:pt x="60" y="155"/>
                      <a:pt x="60" y="155"/>
                      <a:pt x="60" y="155"/>
                    </a:cubicBezTo>
                    <a:cubicBezTo>
                      <a:pt x="61" y="158"/>
                      <a:pt x="63" y="160"/>
                      <a:pt x="67" y="160"/>
                    </a:cubicBezTo>
                    <a:cubicBezTo>
                      <a:pt x="81" y="160"/>
                      <a:pt x="81" y="160"/>
                      <a:pt x="81" y="160"/>
                    </a:cubicBezTo>
                    <a:cubicBezTo>
                      <a:pt x="84" y="160"/>
                      <a:pt x="87" y="158"/>
                      <a:pt x="88" y="155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9" y="131"/>
                      <a:pt x="105" y="128"/>
                      <a:pt x="111" y="123"/>
                    </a:cubicBezTo>
                    <a:cubicBezTo>
                      <a:pt x="131" y="130"/>
                      <a:pt x="131" y="130"/>
                      <a:pt x="131" y="130"/>
                    </a:cubicBezTo>
                    <a:cubicBezTo>
                      <a:pt x="132" y="130"/>
                      <a:pt x="133" y="130"/>
                      <a:pt x="133" y="130"/>
                    </a:cubicBezTo>
                    <a:cubicBezTo>
                      <a:pt x="136" y="130"/>
                      <a:pt x="138" y="129"/>
                      <a:pt x="140" y="126"/>
                    </a:cubicBezTo>
                    <a:cubicBezTo>
                      <a:pt x="147" y="114"/>
                      <a:pt x="147" y="114"/>
                      <a:pt x="147" y="114"/>
                    </a:cubicBezTo>
                    <a:cubicBezTo>
                      <a:pt x="147" y="113"/>
                      <a:pt x="148" y="112"/>
                      <a:pt x="147" y="111"/>
                    </a:cubicBezTo>
                    <a:cubicBezTo>
                      <a:pt x="148" y="109"/>
                      <a:pt x="147" y="107"/>
                      <a:pt x="145" y="106"/>
                    </a:cubicBezTo>
                    <a:lnTo>
                      <a:pt x="129" y="91"/>
                    </a:lnTo>
                    <a:close/>
                    <a:moveTo>
                      <a:pt x="96" y="80"/>
                    </a:moveTo>
                    <a:cubicBezTo>
                      <a:pt x="96" y="92"/>
                      <a:pt x="86" y="102"/>
                      <a:pt x="74" y="102"/>
                    </a:cubicBezTo>
                    <a:cubicBezTo>
                      <a:pt x="62" y="102"/>
                      <a:pt x="52" y="92"/>
                      <a:pt x="52" y="80"/>
                    </a:cubicBezTo>
                    <a:cubicBezTo>
                      <a:pt x="52" y="68"/>
                      <a:pt x="62" y="58"/>
                      <a:pt x="74" y="58"/>
                    </a:cubicBezTo>
                    <a:cubicBezTo>
                      <a:pt x="86" y="58"/>
                      <a:pt x="96" y="68"/>
                      <a:pt x="96" y="8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4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3894D7AC-CD72-423A-A3BD-EBF740C4A791}"/>
              </a:ext>
            </a:extLst>
          </p:cNvPr>
          <p:cNvGrpSpPr/>
          <p:nvPr/>
        </p:nvGrpSpPr>
        <p:grpSpPr>
          <a:xfrm>
            <a:off x="4233652" y="3631551"/>
            <a:ext cx="943735" cy="1047769"/>
            <a:chOff x="5388139" y="4369424"/>
            <a:chExt cx="1230556" cy="1366208"/>
          </a:xfrm>
        </p:grpSpPr>
        <p:grpSp>
          <p:nvGrpSpPr>
            <p:cNvPr id="93" name="Groep 266">
              <a:extLst>
                <a:ext uri="{FF2B5EF4-FFF2-40B4-BE49-F238E27FC236}">
                  <a16:creationId xmlns:a16="http://schemas.microsoft.com/office/drawing/2014/main" id="{EDD54291-D0E7-4661-8E86-1A525162AE0C}"/>
                </a:ext>
              </a:extLst>
            </p:cNvPr>
            <p:cNvGrpSpPr/>
            <p:nvPr/>
          </p:nvGrpSpPr>
          <p:grpSpPr>
            <a:xfrm>
              <a:off x="5679462" y="4369424"/>
              <a:ext cx="619270" cy="872486"/>
              <a:chOff x="2651344" y="1884553"/>
              <a:chExt cx="619270" cy="872486"/>
            </a:xfrm>
          </p:grpSpPr>
          <p:grpSp>
            <p:nvGrpSpPr>
              <p:cNvPr id="95" name="Groep 267">
                <a:extLst>
                  <a:ext uri="{FF2B5EF4-FFF2-40B4-BE49-F238E27FC236}">
                    <a16:creationId xmlns:a16="http://schemas.microsoft.com/office/drawing/2014/main" id="{985E896C-3E74-444E-BD91-8AA09929F35F}"/>
                  </a:ext>
                </a:extLst>
              </p:cNvPr>
              <p:cNvGrpSpPr/>
              <p:nvPr/>
            </p:nvGrpSpPr>
            <p:grpSpPr>
              <a:xfrm>
                <a:off x="2651344" y="1884553"/>
                <a:ext cx="360040" cy="780826"/>
                <a:chOff x="2052279" y="1284245"/>
                <a:chExt cx="360040" cy="780826"/>
              </a:xfrm>
            </p:grpSpPr>
            <p:sp>
              <p:nvSpPr>
                <p:cNvPr id="107" name="Afgeronde rechthoek 279">
                  <a:extLst>
                    <a:ext uri="{FF2B5EF4-FFF2-40B4-BE49-F238E27FC236}">
                      <a16:creationId xmlns:a16="http://schemas.microsoft.com/office/drawing/2014/main" id="{B4DC8401-3252-411B-9D9C-5422529B73C2}"/>
                    </a:ext>
                  </a:extLst>
                </p:cNvPr>
                <p:cNvSpPr/>
                <p:nvPr/>
              </p:nvSpPr>
              <p:spPr>
                <a:xfrm>
                  <a:off x="2052279" y="1284245"/>
                  <a:ext cx="360040" cy="780290"/>
                </a:xfrm>
                <a:prstGeom prst="roundRect">
                  <a:avLst>
                    <a:gd name="adj" fmla="val 7128"/>
                  </a:avLst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8" name="Rechthoek 280">
                  <a:extLst>
                    <a:ext uri="{FF2B5EF4-FFF2-40B4-BE49-F238E27FC236}">
                      <a16:creationId xmlns:a16="http://schemas.microsoft.com/office/drawing/2014/main" id="{8C4B0620-D858-4ED3-8A45-AE187F7F81C8}"/>
                    </a:ext>
                  </a:extLst>
                </p:cNvPr>
                <p:cNvSpPr/>
                <p:nvPr/>
              </p:nvSpPr>
              <p:spPr>
                <a:xfrm>
                  <a:off x="2052279" y="1715233"/>
                  <a:ext cx="360040" cy="349838"/>
                </a:xfrm>
                <a:prstGeom prst="rect">
                  <a:avLst/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9" name="Rechthoek 281">
                  <a:extLst>
                    <a:ext uri="{FF2B5EF4-FFF2-40B4-BE49-F238E27FC236}">
                      <a16:creationId xmlns:a16="http://schemas.microsoft.com/office/drawing/2014/main" id="{17D570E4-CF94-4054-BB43-3C0222F9EC59}"/>
                    </a:ext>
                  </a:extLst>
                </p:cNvPr>
                <p:cNvSpPr/>
                <p:nvPr/>
              </p:nvSpPr>
              <p:spPr>
                <a:xfrm>
                  <a:off x="2088202" y="1387432"/>
                  <a:ext cx="288032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10" name="Rechthoek 282">
                  <a:extLst>
                    <a:ext uri="{FF2B5EF4-FFF2-40B4-BE49-F238E27FC236}">
                      <a16:creationId xmlns:a16="http://schemas.microsoft.com/office/drawing/2014/main" id="{8BB8DDB5-25DB-49D8-B041-71D9A035D141}"/>
                    </a:ext>
                  </a:extLst>
                </p:cNvPr>
                <p:cNvSpPr/>
                <p:nvPr/>
              </p:nvSpPr>
              <p:spPr>
                <a:xfrm>
                  <a:off x="2088202" y="1867292"/>
                  <a:ext cx="288032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11" name="Rechthoek 283">
                  <a:extLst>
                    <a:ext uri="{FF2B5EF4-FFF2-40B4-BE49-F238E27FC236}">
                      <a16:creationId xmlns:a16="http://schemas.microsoft.com/office/drawing/2014/main" id="{0B3DAE3E-2122-47DF-878A-96658BED5E73}"/>
                    </a:ext>
                  </a:extLst>
                </p:cNvPr>
                <p:cNvSpPr/>
                <p:nvPr/>
              </p:nvSpPr>
              <p:spPr>
                <a:xfrm>
                  <a:off x="2088202" y="1940102"/>
                  <a:ext cx="288032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96" name="Afgeronde rechthoek 268">
                <a:extLst>
                  <a:ext uri="{FF2B5EF4-FFF2-40B4-BE49-F238E27FC236}">
                    <a16:creationId xmlns:a16="http://schemas.microsoft.com/office/drawing/2014/main" id="{2F18AB2A-EEAE-48BA-BC96-CC3F40CFC33D}"/>
                  </a:ext>
                </a:extLst>
              </p:cNvPr>
              <p:cNvSpPr/>
              <p:nvPr/>
            </p:nvSpPr>
            <p:spPr>
              <a:xfrm rot="21076819">
                <a:off x="2896344" y="1956348"/>
                <a:ext cx="294746" cy="459640"/>
              </a:xfrm>
              <a:prstGeom prst="roundRect">
                <a:avLst>
                  <a:gd name="adj" fmla="val 1023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7" name="Afgeronde rechthoek 269">
                <a:extLst>
                  <a:ext uri="{FF2B5EF4-FFF2-40B4-BE49-F238E27FC236}">
                    <a16:creationId xmlns:a16="http://schemas.microsoft.com/office/drawing/2014/main" id="{C39236FA-E4D7-4684-990B-9EF42EE8469B}"/>
                  </a:ext>
                </a:extLst>
              </p:cNvPr>
              <p:cNvSpPr/>
              <p:nvPr/>
            </p:nvSpPr>
            <p:spPr>
              <a:xfrm rot="21076819">
                <a:off x="2932073" y="2303583"/>
                <a:ext cx="338541" cy="453456"/>
              </a:xfrm>
              <a:prstGeom prst="roundRect">
                <a:avLst>
                  <a:gd name="adj" fmla="val 927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6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98" name="Groep 270">
                <a:extLst>
                  <a:ext uri="{FF2B5EF4-FFF2-40B4-BE49-F238E27FC236}">
                    <a16:creationId xmlns:a16="http://schemas.microsoft.com/office/drawing/2014/main" id="{05B9478C-9362-4F59-8188-D63D3C21B14A}"/>
                  </a:ext>
                </a:extLst>
              </p:cNvPr>
              <p:cNvGrpSpPr/>
              <p:nvPr/>
            </p:nvGrpSpPr>
            <p:grpSpPr>
              <a:xfrm rot="21076819">
                <a:off x="2920733" y="1969025"/>
                <a:ext cx="300557" cy="755557"/>
                <a:chOff x="3047307" y="1958991"/>
                <a:chExt cx="300557" cy="755557"/>
              </a:xfrm>
            </p:grpSpPr>
            <p:sp>
              <p:nvSpPr>
                <p:cNvPr id="99" name="Afgeronde rechthoek 271">
                  <a:extLst>
                    <a:ext uri="{FF2B5EF4-FFF2-40B4-BE49-F238E27FC236}">
                      <a16:creationId xmlns:a16="http://schemas.microsoft.com/office/drawing/2014/main" id="{96A5FEC8-F9C2-407E-9C36-1110CFA0A985}"/>
                    </a:ext>
                  </a:extLst>
                </p:cNvPr>
                <p:cNvSpPr/>
                <p:nvPr/>
              </p:nvSpPr>
              <p:spPr>
                <a:xfrm>
                  <a:off x="3063594" y="1958991"/>
                  <a:ext cx="265911" cy="414673"/>
                </a:xfrm>
                <a:prstGeom prst="roundRect">
                  <a:avLst>
                    <a:gd name="adj" fmla="val 10235"/>
                  </a:avLst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0" name="Afgeronde rechthoek 272">
                  <a:extLst>
                    <a:ext uri="{FF2B5EF4-FFF2-40B4-BE49-F238E27FC236}">
                      <a16:creationId xmlns:a16="http://schemas.microsoft.com/office/drawing/2014/main" id="{7C00532E-7639-4E7F-9B34-540AE0CEB60A}"/>
                    </a:ext>
                  </a:extLst>
                </p:cNvPr>
                <p:cNvSpPr/>
                <p:nvPr/>
              </p:nvSpPr>
              <p:spPr>
                <a:xfrm>
                  <a:off x="3097068" y="2052653"/>
                  <a:ext cx="197665" cy="277396"/>
                </a:xfrm>
                <a:prstGeom prst="roundRect">
                  <a:avLst>
                    <a:gd name="adj" fmla="val 1893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1" name="Afgeronde rechthoek 273">
                  <a:extLst>
                    <a:ext uri="{FF2B5EF4-FFF2-40B4-BE49-F238E27FC236}">
                      <a16:creationId xmlns:a16="http://schemas.microsoft.com/office/drawing/2014/main" id="{05F06DD1-2619-4600-98EE-C9640AD8245D}"/>
                    </a:ext>
                  </a:extLst>
                </p:cNvPr>
                <p:cNvSpPr/>
                <p:nvPr/>
              </p:nvSpPr>
              <p:spPr>
                <a:xfrm>
                  <a:off x="3047307" y="2311969"/>
                  <a:ext cx="300557" cy="402579"/>
                </a:xfrm>
                <a:prstGeom prst="roundRect">
                  <a:avLst>
                    <a:gd name="adj" fmla="val 9272"/>
                  </a:avLst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2" name="Rechthoek 274">
                  <a:extLst>
                    <a:ext uri="{FF2B5EF4-FFF2-40B4-BE49-F238E27FC236}">
                      <a16:creationId xmlns:a16="http://schemas.microsoft.com/office/drawing/2014/main" id="{973040FB-9EB8-46EB-914C-5FEF89752D61}"/>
                    </a:ext>
                  </a:extLst>
                </p:cNvPr>
                <p:cNvSpPr/>
                <p:nvPr/>
              </p:nvSpPr>
              <p:spPr>
                <a:xfrm>
                  <a:off x="3163505" y="1987740"/>
                  <a:ext cx="75068" cy="288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3" name="Rechthoek 275">
                  <a:extLst>
                    <a:ext uri="{FF2B5EF4-FFF2-40B4-BE49-F238E27FC236}">
                      <a16:creationId xmlns:a16="http://schemas.microsoft.com/office/drawing/2014/main" id="{1D82D0EE-74BC-4878-8EE0-4681F3535527}"/>
                    </a:ext>
                  </a:extLst>
                </p:cNvPr>
                <p:cNvSpPr/>
                <p:nvPr/>
              </p:nvSpPr>
              <p:spPr>
                <a:xfrm>
                  <a:off x="3275856" y="2266250"/>
                  <a:ext cx="72008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4" name="Rechthoek 276">
                  <a:extLst>
                    <a:ext uri="{FF2B5EF4-FFF2-40B4-BE49-F238E27FC236}">
                      <a16:creationId xmlns:a16="http://schemas.microsoft.com/office/drawing/2014/main" id="{7CB5783B-C0FA-4230-B55C-3A357423503B}"/>
                    </a:ext>
                  </a:extLst>
                </p:cNvPr>
                <p:cNvSpPr/>
                <p:nvPr/>
              </p:nvSpPr>
              <p:spPr>
                <a:xfrm>
                  <a:off x="3150640" y="2670971"/>
                  <a:ext cx="90000" cy="18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5" name="Ovaal 277">
                  <a:extLst>
                    <a:ext uri="{FF2B5EF4-FFF2-40B4-BE49-F238E27FC236}">
                      <a16:creationId xmlns:a16="http://schemas.microsoft.com/office/drawing/2014/main" id="{B291B1EE-CC1E-4A2D-BAF9-580C172D95FA}"/>
                    </a:ext>
                  </a:extLst>
                </p:cNvPr>
                <p:cNvSpPr/>
                <p:nvPr/>
              </p:nvSpPr>
              <p:spPr>
                <a:xfrm>
                  <a:off x="3153933" y="2410353"/>
                  <a:ext cx="86227" cy="8209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6" name="Rechthoek 278">
                  <a:extLst>
                    <a:ext uri="{FF2B5EF4-FFF2-40B4-BE49-F238E27FC236}">
                      <a16:creationId xmlns:a16="http://schemas.microsoft.com/office/drawing/2014/main" id="{409C3BEE-0D3C-42B0-85FC-A9C647921019}"/>
                    </a:ext>
                  </a:extLst>
                </p:cNvPr>
                <p:cNvSpPr/>
                <p:nvPr/>
              </p:nvSpPr>
              <p:spPr>
                <a:xfrm>
                  <a:off x="3174709" y="2487495"/>
                  <a:ext cx="39600" cy="568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sz="16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sp>
          <p:nvSpPr>
            <p:cNvPr id="94" name="Tekstvak 79">
              <a:extLst>
                <a:ext uri="{FF2B5EF4-FFF2-40B4-BE49-F238E27FC236}">
                  <a16:creationId xmlns:a16="http://schemas.microsoft.com/office/drawing/2014/main" id="{27B9EABF-395E-496F-9518-61D8E954E1C4}"/>
                </a:ext>
              </a:extLst>
            </p:cNvPr>
            <p:cNvSpPr txBox="1"/>
            <p:nvPr/>
          </p:nvSpPr>
          <p:spPr>
            <a:xfrm>
              <a:off x="5388139" y="5133657"/>
              <a:ext cx="1230556" cy="601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2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Azure MFA </a:t>
              </a:r>
              <a:br>
                <a:rPr lang="nl-NL" sz="12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nl-NL" sz="12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Server</a:t>
              </a:r>
            </a:p>
          </p:txBody>
        </p:sp>
      </p:grpSp>
      <p:cxnSp>
        <p:nvCxnSpPr>
          <p:cNvPr id="115" name="Rechte verbindingslijn met pijl 290">
            <a:extLst>
              <a:ext uri="{FF2B5EF4-FFF2-40B4-BE49-F238E27FC236}">
                <a16:creationId xmlns:a16="http://schemas.microsoft.com/office/drawing/2014/main" id="{E64A5485-A9A1-4800-AF50-50D83FE91127}"/>
              </a:ext>
            </a:extLst>
          </p:cNvPr>
          <p:cNvCxnSpPr/>
          <p:nvPr/>
        </p:nvCxnSpPr>
        <p:spPr>
          <a:xfrm>
            <a:off x="2091190" y="3854805"/>
            <a:ext cx="963571" cy="0"/>
          </a:xfrm>
          <a:prstGeom prst="straightConnector1">
            <a:avLst/>
          </a:prstGeom>
          <a:ln w="76200">
            <a:solidFill>
              <a:srgbClr val="18338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C274F818-ABDF-4598-A790-3102B90548AF}"/>
              </a:ext>
            </a:extLst>
          </p:cNvPr>
          <p:cNvGrpSpPr/>
          <p:nvPr/>
        </p:nvGrpSpPr>
        <p:grpSpPr>
          <a:xfrm>
            <a:off x="1204687" y="4117420"/>
            <a:ext cx="3430862" cy="863900"/>
            <a:chOff x="1204687" y="4117420"/>
            <a:chExt cx="3430862" cy="863900"/>
          </a:xfrm>
        </p:grpSpPr>
        <p:cxnSp>
          <p:nvCxnSpPr>
            <p:cNvPr id="117" name="Rechte verbindingslijn met pijl 290">
              <a:extLst>
                <a:ext uri="{FF2B5EF4-FFF2-40B4-BE49-F238E27FC236}">
                  <a16:creationId xmlns:a16="http://schemas.microsoft.com/office/drawing/2014/main" id="{C58DECF8-DE4C-4E41-9A31-9E08263D12D2}"/>
                </a:ext>
              </a:extLst>
            </p:cNvPr>
            <p:cNvCxnSpPr/>
            <p:nvPr/>
          </p:nvCxnSpPr>
          <p:spPr>
            <a:xfrm rot="10800000" flipV="1">
              <a:off x="2669593" y="4683319"/>
              <a:ext cx="1965956" cy="298000"/>
            </a:xfrm>
            <a:prstGeom prst="curvedConnector3">
              <a:avLst>
                <a:gd name="adj1" fmla="val 116"/>
              </a:avLst>
            </a:prstGeom>
            <a:ln w="38100">
              <a:solidFill>
                <a:srgbClr val="18338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Rechte verbindingslijn met pijl 290">
              <a:extLst>
                <a:ext uri="{FF2B5EF4-FFF2-40B4-BE49-F238E27FC236}">
                  <a16:creationId xmlns:a16="http://schemas.microsoft.com/office/drawing/2014/main" id="{2B01AEE8-DBD7-410F-9E16-711404590E02}"/>
                </a:ext>
              </a:extLst>
            </p:cNvPr>
            <p:cNvCxnSpPr/>
            <p:nvPr/>
          </p:nvCxnSpPr>
          <p:spPr>
            <a:xfrm rot="10800000">
              <a:off x="1204687" y="4117420"/>
              <a:ext cx="1477148" cy="863900"/>
            </a:xfrm>
            <a:prstGeom prst="curvedConnector3">
              <a:avLst>
                <a:gd name="adj1" fmla="val 100364"/>
              </a:avLst>
            </a:prstGeom>
            <a:ln w="38100">
              <a:solidFill>
                <a:srgbClr val="183382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9" name="Rechte verbindingslijn met pijl 290">
            <a:extLst>
              <a:ext uri="{FF2B5EF4-FFF2-40B4-BE49-F238E27FC236}">
                <a16:creationId xmlns:a16="http://schemas.microsoft.com/office/drawing/2014/main" id="{B8C9160B-0B4E-4931-85FC-72E2CAED9EC8}"/>
              </a:ext>
            </a:extLst>
          </p:cNvPr>
          <p:cNvCxnSpPr/>
          <p:nvPr/>
        </p:nvCxnSpPr>
        <p:spPr>
          <a:xfrm>
            <a:off x="3711618" y="3859874"/>
            <a:ext cx="660311" cy="0"/>
          </a:xfrm>
          <a:prstGeom prst="straightConnector1">
            <a:avLst/>
          </a:prstGeom>
          <a:ln w="38100">
            <a:solidFill>
              <a:schemeClr val="accent4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CA3519EC-6B33-4774-A56D-3DD6C58FC131}"/>
              </a:ext>
            </a:extLst>
          </p:cNvPr>
          <p:cNvGrpSpPr/>
          <p:nvPr/>
        </p:nvGrpSpPr>
        <p:grpSpPr>
          <a:xfrm>
            <a:off x="1179559" y="1432510"/>
            <a:ext cx="3479664" cy="2182051"/>
            <a:chOff x="1179559" y="1432510"/>
            <a:chExt cx="3479664" cy="2182051"/>
          </a:xfrm>
        </p:grpSpPr>
        <p:cxnSp>
          <p:nvCxnSpPr>
            <p:cNvPr id="116" name="Rechte verbindingslijn met pijl 290">
              <a:extLst>
                <a:ext uri="{FF2B5EF4-FFF2-40B4-BE49-F238E27FC236}">
                  <a16:creationId xmlns:a16="http://schemas.microsoft.com/office/drawing/2014/main" id="{4EDD0D13-3DD9-4B0E-BAED-73F2EA76591A}"/>
                </a:ext>
              </a:extLst>
            </p:cNvPr>
            <p:cNvCxnSpPr>
              <a:cxnSpLocks/>
            </p:cNvCxnSpPr>
            <p:nvPr/>
          </p:nvCxnSpPr>
          <p:spPr>
            <a:xfrm>
              <a:off x="4659223" y="1756532"/>
              <a:ext cx="0" cy="1700293"/>
            </a:xfrm>
            <a:prstGeom prst="straightConnector1">
              <a:avLst/>
            </a:prstGeom>
            <a:ln w="38100">
              <a:solidFill>
                <a:srgbClr val="183382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Rechte verbindingslijn met pijl 290">
              <a:extLst>
                <a:ext uri="{FF2B5EF4-FFF2-40B4-BE49-F238E27FC236}">
                  <a16:creationId xmlns:a16="http://schemas.microsoft.com/office/drawing/2014/main" id="{421C31B5-7026-46BA-AFD2-7689D46EAE93}"/>
                </a:ext>
              </a:extLst>
            </p:cNvPr>
            <p:cNvCxnSpPr/>
            <p:nvPr/>
          </p:nvCxnSpPr>
          <p:spPr>
            <a:xfrm rot="10800000" flipV="1">
              <a:off x="1179559" y="1432510"/>
              <a:ext cx="3192372" cy="2182051"/>
            </a:xfrm>
            <a:prstGeom prst="curvedConnector3">
              <a:avLst>
                <a:gd name="adj1" fmla="val 99856"/>
              </a:avLst>
            </a:prstGeom>
            <a:ln w="38100">
              <a:solidFill>
                <a:srgbClr val="183382"/>
              </a:solidFill>
              <a:prstDash val="sysDot"/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1" name="Rechte verbindingslijn met pijl 290">
            <a:extLst>
              <a:ext uri="{FF2B5EF4-FFF2-40B4-BE49-F238E27FC236}">
                <a16:creationId xmlns:a16="http://schemas.microsoft.com/office/drawing/2014/main" id="{49F63436-9598-4002-98E1-B5334BEB29D3}"/>
              </a:ext>
            </a:extLst>
          </p:cNvPr>
          <p:cNvCxnSpPr/>
          <p:nvPr/>
        </p:nvCxnSpPr>
        <p:spPr>
          <a:xfrm>
            <a:off x="4932439" y="3876020"/>
            <a:ext cx="1266135" cy="0"/>
          </a:xfrm>
          <a:prstGeom prst="straightConnector1">
            <a:avLst/>
          </a:prstGeom>
          <a:ln w="38100">
            <a:solidFill>
              <a:schemeClr val="accent4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DDCDFC4-7DD8-4D9A-A0EA-77AF63CCC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47710"/>
            <a:ext cx="8229600" cy="914400"/>
          </a:xfrm>
        </p:spPr>
        <p:txBody>
          <a:bodyPr/>
          <a:lstStyle/>
          <a:p>
            <a:pPr algn="l"/>
            <a:r>
              <a:rPr lang="en-US" dirty="0"/>
              <a:t>MFA Server Architecture</a:t>
            </a:r>
          </a:p>
        </p:txBody>
      </p:sp>
      <p:cxnSp>
        <p:nvCxnSpPr>
          <p:cNvPr id="127" name="Rechte verbindingslijn met pijl 290">
            <a:extLst>
              <a:ext uri="{FF2B5EF4-FFF2-40B4-BE49-F238E27FC236}">
                <a16:creationId xmlns:a16="http://schemas.microsoft.com/office/drawing/2014/main" id="{61724D57-C7DB-4A66-B9FF-047103DCEE4E}"/>
              </a:ext>
            </a:extLst>
          </p:cNvPr>
          <p:cNvCxnSpPr>
            <a:cxnSpLocks/>
          </p:cNvCxnSpPr>
          <p:nvPr/>
        </p:nvCxnSpPr>
        <p:spPr>
          <a:xfrm>
            <a:off x="3711618" y="3734454"/>
            <a:ext cx="673380" cy="0"/>
          </a:xfrm>
          <a:prstGeom prst="straightConnector1">
            <a:avLst/>
          </a:prstGeom>
          <a:ln w="76200">
            <a:solidFill>
              <a:srgbClr val="18338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Rechte verbindingslijn met pijl 290">
            <a:extLst>
              <a:ext uri="{FF2B5EF4-FFF2-40B4-BE49-F238E27FC236}">
                <a16:creationId xmlns:a16="http://schemas.microsoft.com/office/drawing/2014/main" id="{4DE4D63E-CB43-4350-B2ED-B360646FCA9C}"/>
              </a:ext>
            </a:extLst>
          </p:cNvPr>
          <p:cNvCxnSpPr>
            <a:cxnSpLocks/>
          </p:cNvCxnSpPr>
          <p:nvPr/>
        </p:nvCxnSpPr>
        <p:spPr>
          <a:xfrm>
            <a:off x="4932439" y="3759388"/>
            <a:ext cx="1266135" cy="0"/>
          </a:xfrm>
          <a:prstGeom prst="straightConnector1">
            <a:avLst/>
          </a:prstGeom>
          <a:ln w="76200">
            <a:solidFill>
              <a:srgbClr val="18338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Rechte verbindingslijn met pijl 290">
            <a:extLst>
              <a:ext uri="{FF2B5EF4-FFF2-40B4-BE49-F238E27FC236}">
                <a16:creationId xmlns:a16="http://schemas.microsoft.com/office/drawing/2014/main" id="{48FE6477-6BD3-4330-8FD2-0318597D7DDF}"/>
              </a:ext>
            </a:extLst>
          </p:cNvPr>
          <p:cNvCxnSpPr>
            <a:cxnSpLocks/>
          </p:cNvCxnSpPr>
          <p:nvPr/>
        </p:nvCxnSpPr>
        <p:spPr>
          <a:xfrm>
            <a:off x="4932439" y="3997567"/>
            <a:ext cx="1266135" cy="0"/>
          </a:xfrm>
          <a:prstGeom prst="straightConnector1">
            <a:avLst/>
          </a:prstGeom>
          <a:ln w="76200">
            <a:solidFill>
              <a:srgbClr val="18338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Rechte verbindingslijn met pijl 290">
            <a:extLst>
              <a:ext uri="{FF2B5EF4-FFF2-40B4-BE49-F238E27FC236}">
                <a16:creationId xmlns:a16="http://schemas.microsoft.com/office/drawing/2014/main" id="{42BB00D3-4937-4DE4-99B8-6A2A3FFFD2C3}"/>
              </a:ext>
            </a:extLst>
          </p:cNvPr>
          <p:cNvCxnSpPr>
            <a:cxnSpLocks/>
          </p:cNvCxnSpPr>
          <p:nvPr/>
        </p:nvCxnSpPr>
        <p:spPr>
          <a:xfrm>
            <a:off x="3711618" y="3997567"/>
            <a:ext cx="673380" cy="0"/>
          </a:xfrm>
          <a:prstGeom prst="straightConnector1">
            <a:avLst/>
          </a:prstGeom>
          <a:ln w="76200">
            <a:solidFill>
              <a:srgbClr val="18338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Rechte verbindingslijn met pijl 290">
            <a:extLst>
              <a:ext uri="{FF2B5EF4-FFF2-40B4-BE49-F238E27FC236}">
                <a16:creationId xmlns:a16="http://schemas.microsoft.com/office/drawing/2014/main" id="{D634C83D-7F09-412D-80FB-F6D888DDF510}"/>
              </a:ext>
            </a:extLst>
          </p:cNvPr>
          <p:cNvCxnSpPr>
            <a:cxnSpLocks/>
          </p:cNvCxnSpPr>
          <p:nvPr/>
        </p:nvCxnSpPr>
        <p:spPr>
          <a:xfrm>
            <a:off x="4699383" y="1756532"/>
            <a:ext cx="0" cy="1700293"/>
          </a:xfrm>
          <a:prstGeom prst="straightConnector1">
            <a:avLst/>
          </a:prstGeom>
          <a:ln w="38100">
            <a:solidFill>
              <a:schemeClr val="accent4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8998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7C79E-2866-479B-95E0-850903B69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an MFA Server Implementation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DDEF8-F2D5-4128-A59A-2F1E39A5BD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Components</a:t>
            </a:r>
          </a:p>
          <a:p>
            <a:r>
              <a:rPr lang="en-US" dirty="0"/>
              <a:t>Implementation scenarios</a:t>
            </a:r>
          </a:p>
          <a:p>
            <a:pPr lvl="1"/>
            <a:r>
              <a:rPr lang="en-US" dirty="0"/>
              <a:t>Simple deployment</a:t>
            </a:r>
          </a:p>
          <a:p>
            <a:pPr lvl="1"/>
            <a:r>
              <a:rPr lang="en-US" dirty="0"/>
              <a:t>Redundant deployment</a:t>
            </a:r>
          </a:p>
          <a:p>
            <a:pPr lvl="1"/>
            <a:r>
              <a:rPr lang="en-US" dirty="0"/>
              <a:t>Stretched deployment</a:t>
            </a:r>
          </a:p>
          <a:p>
            <a:pPr lvl="1"/>
            <a:r>
              <a:rPr lang="en-US" dirty="0"/>
              <a:t>Complete deployment</a:t>
            </a:r>
          </a:p>
          <a:p>
            <a:r>
              <a:rPr lang="en-US" dirty="0"/>
              <a:t>Delegation Model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560345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C94E-9597-47AB-8437-D13BC234C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MFA Server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289C0A-45E9-4383-B037-30F74E0039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Installing and configuring the server</a:t>
            </a:r>
          </a:p>
          <a:p>
            <a:r>
              <a:rPr lang="en-US" dirty="0"/>
              <a:t>Installing the User Portal (optional)</a:t>
            </a:r>
          </a:p>
          <a:p>
            <a:r>
              <a:rPr lang="en-US" dirty="0"/>
              <a:t>Installing the Mobile Portal (optional)</a:t>
            </a:r>
          </a:p>
          <a:p>
            <a:r>
              <a:rPr lang="en-US" dirty="0"/>
              <a:t>Integrating with AD FS</a:t>
            </a:r>
          </a:p>
          <a:p>
            <a:r>
              <a:rPr lang="en-US" dirty="0"/>
              <a:t>Integrating with RADIUS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6193957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CE1C3-1A31-495B-82AD-39B2CEBC3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20538"/>
            <a:ext cx="8229600" cy="914400"/>
          </a:xfrm>
        </p:spPr>
        <p:txBody>
          <a:bodyPr/>
          <a:lstStyle/>
          <a:p>
            <a:r>
              <a:rPr lang="en-US" dirty="0"/>
              <a:t>MFA Server and Remote Desktop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BFD657-4446-4EDA-98CF-7AF1E26AA6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" t="425" r="1004" b="4143"/>
          <a:stretch/>
        </p:blipFill>
        <p:spPr>
          <a:xfrm>
            <a:off x="899592" y="2067694"/>
            <a:ext cx="6741284" cy="2736304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BF6B26-249C-434D-A5BC-24A501F8F5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843558"/>
            <a:ext cx="8229600" cy="2663825"/>
          </a:xfrm>
        </p:spPr>
        <p:txBody>
          <a:bodyPr/>
          <a:lstStyle/>
          <a:p>
            <a:r>
              <a:rPr lang="en-US" dirty="0"/>
              <a:t>Authenticates the RD Gateway</a:t>
            </a:r>
          </a:p>
          <a:p>
            <a:r>
              <a:rPr lang="en-US" dirty="0"/>
              <a:t>Only consent MFA, No PIN or OTP</a:t>
            </a:r>
          </a:p>
          <a:p>
            <a:r>
              <a:rPr lang="en-US" dirty="0"/>
              <a:t>MFA Server as RADIUS Proxy</a:t>
            </a:r>
          </a:p>
        </p:txBody>
      </p:sp>
    </p:spTree>
    <p:extLst>
      <p:ext uri="{BB962C8B-B14F-4D97-AF65-F5344CB8AC3E}">
        <p14:creationId xmlns:p14="http://schemas.microsoft.com/office/powerpoint/2010/main" val="35710656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E691C-F5B3-4765-A7C6-BECC7ED95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and MFA Server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4334C9-9AB4-4417-82E2-AAE98982D6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PFWEB and the Azure Portal</a:t>
            </a:r>
          </a:p>
          <a:p>
            <a:r>
              <a:rPr lang="en-US" dirty="0"/>
              <a:t>MFA Server User Interface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0002507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F80A65-9A77-4C2C-B8CC-F0F1369DB0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0" t="12898" b="12111"/>
          <a:stretch/>
        </p:blipFill>
        <p:spPr>
          <a:xfrm>
            <a:off x="0" y="0"/>
            <a:ext cx="9143999" cy="51435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678928D-6BB4-41D9-A3F0-E797753B58E7}"/>
              </a:ext>
            </a:extLst>
          </p:cNvPr>
          <p:cNvSpPr/>
          <p:nvPr/>
        </p:nvSpPr>
        <p:spPr>
          <a:xfrm>
            <a:off x="0" y="3795885"/>
            <a:ext cx="9144000" cy="1349133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0C2FA45-E480-432C-90F4-946397A581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4155926"/>
            <a:ext cx="7772400" cy="1102519"/>
          </a:xfrm>
        </p:spPr>
        <p:txBody>
          <a:bodyPr/>
          <a:lstStyle/>
          <a:p>
            <a:r>
              <a:rPr lang="en-US" sz="36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Azure Multi-Factor Authentication</a:t>
            </a:r>
            <a:endParaRPr lang="en-NL" sz="3600" b="1" dirty="0">
              <a:ln w="1905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3976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Introducing Azure MFA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nb-NO" dirty="0">
                <a:solidFill>
                  <a:schemeClr val="tx1"/>
                </a:solidFill>
              </a:rPr>
              <a:t>Uses identities from Azure AD</a:t>
            </a:r>
          </a:p>
          <a:p>
            <a:r>
              <a:rPr lang="nb-NO" dirty="0">
                <a:solidFill>
                  <a:schemeClr val="tx1"/>
                </a:solidFill>
              </a:rPr>
              <a:t>Builds on PhoneFactor/MFA Server backend</a:t>
            </a:r>
          </a:p>
          <a:p>
            <a:r>
              <a:rPr lang="nb-NO" dirty="0">
                <a:solidFill>
                  <a:schemeClr val="tx1"/>
                </a:solidFill>
              </a:rPr>
              <a:t>Free for admins in Azure</a:t>
            </a:r>
          </a:p>
          <a:p>
            <a:r>
              <a:rPr lang="nb-NO" dirty="0">
                <a:solidFill>
                  <a:schemeClr val="tx1"/>
                </a:solidFill>
              </a:rPr>
              <a:t>Cloud based user portal</a:t>
            </a:r>
          </a:p>
          <a:p>
            <a:r>
              <a:rPr lang="nb-NO" dirty="0">
                <a:solidFill>
                  <a:schemeClr val="tx1"/>
                </a:solidFill>
              </a:rPr>
              <a:t>Successor for MFA Server </a:t>
            </a:r>
          </a:p>
        </p:txBody>
      </p:sp>
    </p:spTree>
    <p:extLst>
      <p:ext uri="{BB962C8B-B14F-4D97-AF65-F5344CB8AC3E}">
        <p14:creationId xmlns:p14="http://schemas.microsoft.com/office/powerpoint/2010/main" val="1001715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D2B3A04-4EDD-4EBF-B107-362CB6CCB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641FF16-A82D-471D-9405-D58C4B17B6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2893" y="4083918"/>
            <a:ext cx="7772400" cy="1102519"/>
          </a:xfrm>
        </p:spPr>
        <p:txBody>
          <a:bodyPr>
            <a:normAutofit/>
          </a:bodyPr>
          <a:lstStyle/>
          <a:p>
            <a:r>
              <a:rPr lang="en-US" sz="4000" b="1" dirty="0" err="1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PhoneFactor</a:t>
            </a:r>
            <a:r>
              <a:rPr lang="en-US" sz="40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acquisition (2012)</a:t>
            </a:r>
            <a:endParaRPr lang="en-NL" sz="4000" b="1" dirty="0">
              <a:ln w="1905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8214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922F8-8E17-4928-9BDD-8862391F7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Azure MFA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F1DE3-FB0E-4066-B419-0CADF8514D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fontAlgn="ctr"/>
            <a:r>
              <a:rPr lang="en-US" dirty="0"/>
              <a:t>Sometimes it's free</a:t>
            </a:r>
          </a:p>
          <a:p>
            <a:pPr fontAlgn="ctr"/>
            <a:r>
              <a:rPr lang="en-US" dirty="0"/>
              <a:t>Easy to implement</a:t>
            </a:r>
          </a:p>
          <a:p>
            <a:pPr fontAlgn="ctr"/>
            <a:r>
              <a:rPr lang="en-US" dirty="0"/>
              <a:t>Future proof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4428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Licensing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Azure MFA Server is licensed through the Azure AD Tenant</a:t>
            </a:r>
          </a:p>
          <a:p>
            <a:r>
              <a:rPr lang="en-US" dirty="0">
                <a:solidFill>
                  <a:schemeClr val="tx1"/>
                </a:solidFill>
              </a:rPr>
              <a:t>Monthly subscription for Azure MFA, or as part of overarching license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(Azure AD Premium+, EMS E3+, Microsoft 365 E3+)</a:t>
            </a:r>
          </a:p>
          <a:p>
            <a:r>
              <a:rPr lang="nb-NO" dirty="0">
                <a:solidFill>
                  <a:schemeClr val="tx1"/>
                </a:solidFill>
              </a:rPr>
              <a:t>Azure MFA is free for Azure Admin Roles</a:t>
            </a:r>
          </a:p>
          <a:p>
            <a:pPr lvl="1"/>
            <a:r>
              <a:rPr lang="nb-NO" dirty="0">
                <a:solidFill>
                  <a:schemeClr val="tx1"/>
                </a:solidFill>
              </a:rPr>
              <a:t>Yet, only 0,73% of admins is enabled...</a:t>
            </a:r>
          </a:p>
          <a:p>
            <a:pPr marL="0" indent="0">
              <a:buNone/>
            </a:pPr>
            <a:endParaRPr lang="nb-NO" dirty="0">
              <a:solidFill>
                <a:schemeClr val="tx1"/>
              </a:solidFill>
            </a:endParaRPr>
          </a:p>
          <a:p>
            <a:endParaRPr lang="nb-N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1905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8B95D-D719-4FF0-A2A7-638F14FD3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0C4830-974B-43FF-A763-98337CB1967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3FB7BA-B0E9-4327-AC74-9005DC79A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970C583B-5E76-471F-B7BD-A7C91AE3BE8D}"/>
              </a:ext>
            </a:extLst>
          </p:cNvPr>
          <p:cNvSpPr txBox="1">
            <a:spLocks/>
          </p:cNvSpPr>
          <p:nvPr/>
        </p:nvSpPr>
        <p:spPr>
          <a:xfrm>
            <a:off x="2987824" y="274141"/>
            <a:ext cx="7772400" cy="110251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Museo Sans 100"/>
                <a:ea typeface="+mj-ea"/>
                <a:cs typeface="Museo Sans 100"/>
              </a:defRPr>
            </a:lvl1pPr>
          </a:lstStyle>
          <a:p>
            <a:r>
              <a:rPr lang="en-US" sz="96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0,73%</a:t>
            </a:r>
            <a:endParaRPr lang="en-NL" sz="9600" b="1" dirty="0">
              <a:ln w="1905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65818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Implementing Azure MFA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Enable per user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No delegation possible, need Global Admin privileges</a:t>
            </a:r>
          </a:p>
          <a:p>
            <a:r>
              <a:rPr lang="en-US" dirty="0">
                <a:solidFill>
                  <a:schemeClr val="tx1"/>
                </a:solidFill>
              </a:rPr>
              <a:t>Conditional Access</a:t>
            </a:r>
            <a:endParaRPr lang="nb-NO" dirty="0">
              <a:solidFill>
                <a:schemeClr val="tx1"/>
              </a:solidFill>
            </a:endParaRPr>
          </a:p>
          <a:p>
            <a:pPr lvl="1"/>
            <a:r>
              <a:rPr lang="nb-NO" dirty="0">
                <a:solidFill>
                  <a:schemeClr val="tx1"/>
                </a:solidFill>
              </a:rPr>
              <a:t>Azure resources</a:t>
            </a:r>
          </a:p>
          <a:p>
            <a:pPr lvl="1"/>
            <a:r>
              <a:rPr lang="nb-NO" dirty="0">
                <a:solidFill>
                  <a:schemeClr val="tx1"/>
                </a:solidFill>
              </a:rPr>
              <a:t>Azure AD-integrated applications and services</a:t>
            </a:r>
          </a:p>
          <a:p>
            <a:r>
              <a:rPr lang="nb-NO" dirty="0">
                <a:solidFill>
                  <a:schemeClr val="tx1"/>
                </a:solidFill>
              </a:rPr>
              <a:t>RADIUS MFA Plug-in</a:t>
            </a:r>
          </a:p>
          <a:p>
            <a:pPr lvl="1"/>
            <a:r>
              <a:rPr lang="nb-NO" dirty="0">
                <a:solidFill>
                  <a:schemeClr val="tx1"/>
                </a:solidFill>
              </a:rPr>
              <a:t>Separate download, integrates with NPS</a:t>
            </a:r>
          </a:p>
          <a:p>
            <a:r>
              <a:rPr lang="nb-NO" dirty="0">
                <a:solidFill>
                  <a:schemeClr val="tx1"/>
                </a:solidFill>
              </a:rPr>
              <a:t>Native AD FS Adapter in AD FS 4.0, and above</a:t>
            </a:r>
          </a:p>
        </p:txBody>
      </p:sp>
    </p:spTree>
    <p:extLst>
      <p:ext uri="{BB962C8B-B14F-4D97-AF65-F5344CB8AC3E}">
        <p14:creationId xmlns:p14="http://schemas.microsoft.com/office/powerpoint/2010/main" val="27751062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Reporting Azure MFA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PowerShell</a:t>
            </a:r>
          </a:p>
          <a:p>
            <a:r>
              <a:rPr lang="en-US" dirty="0">
                <a:solidFill>
                  <a:schemeClr val="tx1"/>
                </a:solidFill>
              </a:rPr>
              <a:t>Graph API</a:t>
            </a:r>
          </a:p>
          <a:p>
            <a:r>
              <a:rPr lang="en-US" dirty="0">
                <a:solidFill>
                  <a:schemeClr val="tx1"/>
                </a:solidFill>
              </a:rPr>
              <a:t>Power BI</a:t>
            </a:r>
            <a:endParaRPr lang="nb-N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09964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868815-3284-478C-A5B5-4002B375EC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159"/>
          <a:stretch/>
        </p:blipFill>
        <p:spPr>
          <a:xfrm>
            <a:off x="3325" y="-1"/>
            <a:ext cx="9140675" cy="513740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87A0F14-492A-4F8B-B6BC-AB9D9E28F3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3363838"/>
            <a:ext cx="7772400" cy="1102519"/>
          </a:xfrm>
        </p:spPr>
        <p:txBody>
          <a:bodyPr/>
          <a:lstStyle/>
          <a:p>
            <a:r>
              <a:rPr lang="en-US" sz="36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Office 365 MFA</a:t>
            </a:r>
            <a:endParaRPr lang="en-NL" sz="3600" b="1" dirty="0">
              <a:ln w="1905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45451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9DB675-95F6-4BF2-9984-865AB259C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Introducing Office 365 MFA</a:t>
            </a:r>
            <a:endParaRPr lang="en-NL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98E1842-A391-4E6F-8B2D-61E69FC9C2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Subset of Azure MFA</a:t>
            </a:r>
          </a:p>
          <a:p>
            <a:pPr lvl="1"/>
            <a:r>
              <a:rPr lang="en-US" dirty="0"/>
              <a:t>Only applicable to Office 365 services</a:t>
            </a:r>
          </a:p>
          <a:p>
            <a:pPr lvl="1"/>
            <a:r>
              <a:rPr lang="en-US" dirty="0"/>
              <a:t>Non-granular</a:t>
            </a:r>
          </a:p>
          <a:p>
            <a:r>
              <a:rPr lang="en-US" dirty="0"/>
              <a:t>Same authentication factors</a:t>
            </a:r>
          </a:p>
        </p:txBody>
      </p:sp>
    </p:spTree>
    <p:extLst>
      <p:ext uri="{BB962C8B-B14F-4D97-AF65-F5344CB8AC3E}">
        <p14:creationId xmlns:p14="http://schemas.microsoft.com/office/powerpoint/2010/main" val="34817370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DA0D4-F15C-4E0E-BA8D-2A3E4A93C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Licensing Office 365 MFA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7BF30B-648B-4448-82D4-DEE75AFE868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Office 365 Multi-Factor Authentication is licensed through Office 365</a:t>
            </a:r>
          </a:p>
          <a:p>
            <a:r>
              <a:rPr lang="en-US" dirty="0"/>
              <a:t>Available in </a:t>
            </a:r>
            <a:r>
              <a:rPr lang="en-US" b="1" dirty="0"/>
              <a:t>all</a:t>
            </a:r>
            <a:r>
              <a:rPr lang="en-US" dirty="0"/>
              <a:t> Office 365 subscriptions</a:t>
            </a:r>
          </a:p>
          <a:p>
            <a:pPr lvl="1"/>
            <a:r>
              <a:rPr lang="en-US" dirty="0"/>
              <a:t>Office 365 E1-E5 subscriptions</a:t>
            </a:r>
          </a:p>
          <a:p>
            <a:pPr lvl="1"/>
            <a:r>
              <a:rPr lang="en-US" dirty="0"/>
              <a:t>Office 365 A1-E5 subscriptions</a:t>
            </a:r>
          </a:p>
          <a:p>
            <a:pPr lvl="1"/>
            <a:r>
              <a:rPr lang="en-US" dirty="0"/>
              <a:t>Office 365 Personal, Business, Business Premium</a:t>
            </a:r>
          </a:p>
          <a:p>
            <a:pPr lvl="1"/>
            <a:r>
              <a:rPr lang="en-US" dirty="0"/>
              <a:t>Also available for Office 365 K-subscriptions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2175778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A2C24-242B-4D44-95B9-1426F64B4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-111875"/>
            <a:ext cx="8229600" cy="914400"/>
          </a:xfrm>
        </p:spPr>
        <p:txBody>
          <a:bodyPr/>
          <a:lstStyle/>
          <a:p>
            <a:r>
              <a:rPr lang="en-GB" dirty="0"/>
              <a:t>Enrolling users into Office 365</a:t>
            </a:r>
            <a:endParaRPr lang="en-NL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64EB14A-2FCD-48D9-BB7C-3DB3E0F19A9A}"/>
              </a:ext>
            </a:extLst>
          </p:cNvPr>
          <p:cNvGrpSpPr/>
          <p:nvPr/>
        </p:nvGrpSpPr>
        <p:grpSpPr>
          <a:xfrm>
            <a:off x="25116" y="2090118"/>
            <a:ext cx="1116138" cy="1533355"/>
            <a:chOff x="791566" y="1944392"/>
            <a:chExt cx="1116138" cy="153335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302A08D-7308-4DE5-84E1-ECABF0DF6E7E}"/>
                </a:ext>
              </a:extLst>
            </p:cNvPr>
            <p:cNvGrpSpPr/>
            <p:nvPr/>
          </p:nvGrpSpPr>
          <p:grpSpPr>
            <a:xfrm>
              <a:off x="791566" y="1944392"/>
              <a:ext cx="1116138" cy="1533355"/>
              <a:chOff x="5883072" y="1482094"/>
              <a:chExt cx="1116138" cy="1533355"/>
            </a:xfrm>
          </p:grpSpPr>
          <p:sp>
            <p:nvSpPr>
              <p:cNvPr id="7" name="Trapezoid 6">
                <a:extLst>
                  <a:ext uri="{FF2B5EF4-FFF2-40B4-BE49-F238E27FC236}">
                    <a16:creationId xmlns:a16="http://schemas.microsoft.com/office/drawing/2014/main" id="{5720DBA2-4BDE-4B8E-9780-6E8735E10EE1}"/>
                  </a:ext>
                </a:extLst>
              </p:cNvPr>
              <p:cNvSpPr/>
              <p:nvPr/>
            </p:nvSpPr>
            <p:spPr>
              <a:xfrm rot="5400000">
                <a:off x="6022913" y="1522287"/>
                <a:ext cx="828989" cy="748603"/>
              </a:xfrm>
              <a:prstGeom prst="trapezoid">
                <a:avLst/>
              </a:prstGeom>
              <a:solidFill>
                <a:srgbClr val="00B0F0"/>
              </a:solidFill>
              <a:ln w="190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Tekstvak 79">
                <a:extLst>
                  <a:ext uri="{FF2B5EF4-FFF2-40B4-BE49-F238E27FC236}">
                    <a16:creationId xmlns:a16="http://schemas.microsoft.com/office/drawing/2014/main" id="{0CAB5ACA-6F29-4B97-B14A-90EE3AA9BBEE}"/>
                  </a:ext>
                </a:extLst>
              </p:cNvPr>
              <p:cNvSpPr txBox="1"/>
              <p:nvPr/>
            </p:nvSpPr>
            <p:spPr>
              <a:xfrm>
                <a:off x="5883072" y="2738450"/>
                <a:ext cx="1116138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nl-NL" sz="12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AzureAD</a:t>
                </a:r>
              </a:p>
            </p:txBody>
          </p:sp>
        </p:grpSp>
        <p:pic>
          <p:nvPicPr>
            <p:cNvPr id="6" name="Picture 13">
              <a:extLst>
                <a:ext uri="{FF2B5EF4-FFF2-40B4-BE49-F238E27FC236}">
                  <a16:creationId xmlns:a16="http://schemas.microsoft.com/office/drawing/2014/main" id="{450C428A-8A1F-45DB-A91A-8F883A3AB0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8062" y="2338261"/>
              <a:ext cx="870240" cy="870240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A6A4C4DB-370B-4F6C-97B7-F6375B85AD2F}"/>
              </a:ext>
            </a:extLst>
          </p:cNvPr>
          <p:cNvGrpSpPr/>
          <p:nvPr/>
        </p:nvGrpSpPr>
        <p:grpSpPr>
          <a:xfrm>
            <a:off x="281116" y="511736"/>
            <a:ext cx="1039067" cy="1083467"/>
            <a:chOff x="707869" y="5164360"/>
            <a:chExt cx="1039067" cy="108346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EBF105B-429D-4A4B-A754-F6CEB16F2748}"/>
                </a:ext>
              </a:extLst>
            </p:cNvPr>
            <p:cNvGrpSpPr/>
            <p:nvPr/>
          </p:nvGrpSpPr>
          <p:grpSpPr>
            <a:xfrm>
              <a:off x="851974" y="5164360"/>
              <a:ext cx="824555" cy="831479"/>
              <a:chOff x="8246003" y="962751"/>
              <a:chExt cx="3514083" cy="3543593"/>
            </a:xfrm>
          </p:grpSpPr>
          <p:sp>
            <p:nvSpPr>
              <p:cNvPr id="16" name="Freeform 6">
                <a:extLst>
                  <a:ext uri="{FF2B5EF4-FFF2-40B4-BE49-F238E27FC236}">
                    <a16:creationId xmlns:a16="http://schemas.microsoft.com/office/drawing/2014/main" id="{91E492B6-A8E4-4CF5-BE57-65A7F7C4F3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6003" y="3210651"/>
                <a:ext cx="1510678" cy="1295693"/>
              </a:xfrm>
              <a:custGeom>
                <a:avLst/>
                <a:gdLst>
                  <a:gd name="T0" fmla="*/ 96 w 314"/>
                  <a:gd name="T1" fmla="*/ 64 h 356"/>
                  <a:gd name="T2" fmla="*/ 0 w 314"/>
                  <a:gd name="T3" fmla="*/ 154 h 356"/>
                  <a:gd name="T4" fmla="*/ 0 w 314"/>
                  <a:gd name="T5" fmla="*/ 324 h 356"/>
                  <a:gd name="T6" fmla="*/ 314 w 314"/>
                  <a:gd name="T7" fmla="*/ 356 h 356"/>
                  <a:gd name="T8" fmla="*/ 271 w 314"/>
                  <a:gd name="T9" fmla="*/ 0 h 356"/>
                  <a:gd name="T10" fmla="*/ 96 w 314"/>
                  <a:gd name="T11" fmla="*/ 64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4" h="356">
                    <a:moveTo>
                      <a:pt x="96" y="64"/>
                    </a:moveTo>
                    <a:cubicBezTo>
                      <a:pt x="11" y="91"/>
                      <a:pt x="0" y="154"/>
                      <a:pt x="0" y="154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59" y="335"/>
                      <a:pt x="314" y="356"/>
                      <a:pt x="314" y="356"/>
                    </a:cubicBezTo>
                    <a:cubicBezTo>
                      <a:pt x="271" y="0"/>
                      <a:pt x="271" y="0"/>
                      <a:pt x="271" y="0"/>
                    </a:cubicBezTo>
                    <a:cubicBezTo>
                      <a:pt x="271" y="0"/>
                      <a:pt x="181" y="37"/>
                      <a:pt x="96" y="64"/>
                    </a:cubicBezTo>
                    <a:close/>
                  </a:path>
                </a:pathLst>
              </a:custGeom>
              <a:solidFill>
                <a:srgbClr val="183382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32418"/>
                <a:endParaRPr lang="en-US" sz="140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" name="Freeform 7">
                <a:extLst>
                  <a:ext uri="{FF2B5EF4-FFF2-40B4-BE49-F238E27FC236}">
                    <a16:creationId xmlns:a16="http://schemas.microsoft.com/office/drawing/2014/main" id="{1429F9F0-0694-478A-B80A-761BC620EA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312" y="3181948"/>
                <a:ext cx="1514774" cy="1315019"/>
              </a:xfrm>
              <a:custGeom>
                <a:avLst/>
                <a:gdLst>
                  <a:gd name="T0" fmla="*/ 218 w 313"/>
                  <a:gd name="T1" fmla="*/ 64 h 356"/>
                  <a:gd name="T2" fmla="*/ 42 w 313"/>
                  <a:gd name="T3" fmla="*/ 0 h 356"/>
                  <a:gd name="T4" fmla="*/ 0 w 313"/>
                  <a:gd name="T5" fmla="*/ 356 h 356"/>
                  <a:gd name="T6" fmla="*/ 313 w 313"/>
                  <a:gd name="T7" fmla="*/ 324 h 356"/>
                  <a:gd name="T8" fmla="*/ 313 w 313"/>
                  <a:gd name="T9" fmla="*/ 154 h 356"/>
                  <a:gd name="T10" fmla="*/ 218 w 313"/>
                  <a:gd name="T11" fmla="*/ 64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3" h="356">
                    <a:moveTo>
                      <a:pt x="218" y="64"/>
                    </a:moveTo>
                    <a:cubicBezTo>
                      <a:pt x="133" y="37"/>
                      <a:pt x="42" y="0"/>
                      <a:pt x="42" y="0"/>
                    </a:cubicBezTo>
                    <a:cubicBezTo>
                      <a:pt x="0" y="356"/>
                      <a:pt x="0" y="356"/>
                      <a:pt x="0" y="356"/>
                    </a:cubicBezTo>
                    <a:cubicBezTo>
                      <a:pt x="0" y="356"/>
                      <a:pt x="255" y="335"/>
                      <a:pt x="313" y="324"/>
                    </a:cubicBezTo>
                    <a:cubicBezTo>
                      <a:pt x="313" y="154"/>
                      <a:pt x="313" y="154"/>
                      <a:pt x="313" y="154"/>
                    </a:cubicBezTo>
                    <a:cubicBezTo>
                      <a:pt x="313" y="154"/>
                      <a:pt x="303" y="91"/>
                      <a:pt x="218" y="64"/>
                    </a:cubicBezTo>
                    <a:close/>
                  </a:path>
                </a:pathLst>
              </a:custGeom>
              <a:solidFill>
                <a:srgbClr val="183382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32418"/>
                <a:endParaRPr lang="en-US" sz="140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B1C39961-D7F4-4C5E-B338-C60754405FF9}"/>
                  </a:ext>
                </a:extLst>
              </p:cNvPr>
              <p:cNvGrpSpPr/>
              <p:nvPr/>
            </p:nvGrpSpPr>
            <p:grpSpPr>
              <a:xfrm>
                <a:off x="9357598" y="3034434"/>
                <a:ext cx="1286978" cy="1471908"/>
                <a:chOff x="9357598" y="3034434"/>
                <a:chExt cx="1286978" cy="1471908"/>
              </a:xfrm>
              <a:solidFill>
                <a:schemeClr val="bg1"/>
              </a:solidFill>
            </p:grpSpPr>
            <p:sp>
              <p:nvSpPr>
                <p:cNvPr id="26" name="Trapezoid 25">
                  <a:extLst>
                    <a:ext uri="{FF2B5EF4-FFF2-40B4-BE49-F238E27FC236}">
                      <a16:creationId xmlns:a16="http://schemas.microsoft.com/office/drawing/2014/main" id="{11B6977A-FFDA-4DAF-81FA-9916F1034F1C}"/>
                    </a:ext>
                  </a:extLst>
                </p:cNvPr>
                <p:cNvSpPr/>
                <p:nvPr/>
              </p:nvSpPr>
              <p:spPr>
                <a:xfrm rot="10800000">
                  <a:off x="9594650" y="3563277"/>
                  <a:ext cx="814836" cy="943065"/>
                </a:xfrm>
                <a:prstGeom prst="trapezoid">
                  <a:avLst>
                    <a:gd name="adj" fmla="val 1933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7" name="Freeform 30">
                  <a:extLst>
                    <a:ext uri="{FF2B5EF4-FFF2-40B4-BE49-F238E27FC236}">
                      <a16:creationId xmlns:a16="http://schemas.microsoft.com/office/drawing/2014/main" id="{B78EC1BD-1AD4-476B-A0A8-5241E47EBA3A}"/>
                    </a:ext>
                  </a:extLst>
                </p:cNvPr>
                <p:cNvSpPr/>
                <p:nvPr/>
              </p:nvSpPr>
              <p:spPr>
                <a:xfrm>
                  <a:off x="9357598" y="3034434"/>
                  <a:ext cx="1286978" cy="782345"/>
                </a:xfrm>
                <a:custGeom>
                  <a:avLst/>
                  <a:gdLst>
                    <a:gd name="connsiteX0" fmla="*/ 32078 w 1286369"/>
                    <a:gd name="connsiteY0" fmla="*/ 90000 h 810090"/>
                    <a:gd name="connsiteX1" fmla="*/ 653032 w 1286369"/>
                    <a:gd name="connsiteY1" fmla="*/ 8779 h 810090"/>
                    <a:gd name="connsiteX2" fmla="*/ 1255645 w 1286369"/>
                    <a:gd name="connsiteY2" fmla="*/ 92620 h 810090"/>
                    <a:gd name="connsiteX3" fmla="*/ 1182284 w 1286369"/>
                    <a:gd name="connsiteY3" fmla="*/ 789556 h 810090"/>
                    <a:gd name="connsiteX4" fmla="*/ 1043421 w 1286369"/>
                    <a:gd name="connsiteY4" fmla="*/ 624492 h 810090"/>
                    <a:gd name="connsiteX5" fmla="*/ 244303 w 1286369"/>
                    <a:gd name="connsiteY5" fmla="*/ 619252 h 810090"/>
                    <a:gd name="connsiteX6" fmla="*/ 105440 w 1286369"/>
                    <a:gd name="connsiteY6" fmla="*/ 781695 h 810090"/>
                    <a:gd name="connsiteX7" fmla="*/ 32078 w 1286369"/>
                    <a:gd name="connsiteY7" fmla="*/ 90000 h 810090"/>
                    <a:gd name="connsiteX0" fmla="*/ 32078 w 1286369"/>
                    <a:gd name="connsiteY0" fmla="*/ 90000 h 810090"/>
                    <a:gd name="connsiteX1" fmla="*/ 653032 w 1286369"/>
                    <a:gd name="connsiteY1" fmla="*/ 8779 h 810090"/>
                    <a:gd name="connsiteX2" fmla="*/ 1255645 w 1286369"/>
                    <a:gd name="connsiteY2" fmla="*/ 92620 h 810090"/>
                    <a:gd name="connsiteX3" fmla="*/ 1182284 w 1286369"/>
                    <a:gd name="connsiteY3" fmla="*/ 789556 h 810090"/>
                    <a:gd name="connsiteX4" fmla="*/ 1043421 w 1286369"/>
                    <a:gd name="connsiteY4" fmla="*/ 624492 h 810090"/>
                    <a:gd name="connsiteX5" fmla="*/ 244303 w 1286369"/>
                    <a:gd name="connsiteY5" fmla="*/ 619252 h 810090"/>
                    <a:gd name="connsiteX6" fmla="*/ 105440 w 1286369"/>
                    <a:gd name="connsiteY6" fmla="*/ 781695 h 810090"/>
                    <a:gd name="connsiteX7" fmla="*/ 32078 w 1286369"/>
                    <a:gd name="connsiteY7" fmla="*/ 90000 h 810090"/>
                    <a:gd name="connsiteX0" fmla="*/ 32687 w 1286978"/>
                    <a:gd name="connsiteY0" fmla="*/ 89034 h 809124"/>
                    <a:gd name="connsiteX1" fmla="*/ 653641 w 1286978"/>
                    <a:gd name="connsiteY1" fmla="*/ 7813 h 809124"/>
                    <a:gd name="connsiteX2" fmla="*/ 1256254 w 1286978"/>
                    <a:gd name="connsiteY2" fmla="*/ 91654 h 809124"/>
                    <a:gd name="connsiteX3" fmla="*/ 1182893 w 1286978"/>
                    <a:gd name="connsiteY3" fmla="*/ 788590 h 809124"/>
                    <a:gd name="connsiteX4" fmla="*/ 1044030 w 1286978"/>
                    <a:gd name="connsiteY4" fmla="*/ 623526 h 809124"/>
                    <a:gd name="connsiteX5" fmla="*/ 244912 w 1286978"/>
                    <a:gd name="connsiteY5" fmla="*/ 618286 h 809124"/>
                    <a:gd name="connsiteX6" fmla="*/ 103429 w 1286978"/>
                    <a:gd name="connsiteY6" fmla="*/ 754529 h 809124"/>
                    <a:gd name="connsiteX7" fmla="*/ 32687 w 1286978"/>
                    <a:gd name="connsiteY7" fmla="*/ 89034 h 809124"/>
                    <a:gd name="connsiteX0" fmla="*/ 32687 w 1286978"/>
                    <a:gd name="connsiteY0" fmla="*/ 89034 h 813231"/>
                    <a:gd name="connsiteX1" fmla="*/ 653641 w 1286978"/>
                    <a:gd name="connsiteY1" fmla="*/ 7813 h 813231"/>
                    <a:gd name="connsiteX2" fmla="*/ 1256254 w 1286978"/>
                    <a:gd name="connsiteY2" fmla="*/ 91654 h 813231"/>
                    <a:gd name="connsiteX3" fmla="*/ 1182893 w 1286978"/>
                    <a:gd name="connsiteY3" fmla="*/ 788590 h 813231"/>
                    <a:gd name="connsiteX4" fmla="*/ 1044030 w 1286978"/>
                    <a:gd name="connsiteY4" fmla="*/ 623526 h 813231"/>
                    <a:gd name="connsiteX5" fmla="*/ 244912 w 1286978"/>
                    <a:gd name="connsiteY5" fmla="*/ 618286 h 813231"/>
                    <a:gd name="connsiteX6" fmla="*/ 103429 w 1286978"/>
                    <a:gd name="connsiteY6" fmla="*/ 754529 h 813231"/>
                    <a:gd name="connsiteX7" fmla="*/ 32687 w 1286978"/>
                    <a:gd name="connsiteY7" fmla="*/ 89034 h 813231"/>
                    <a:gd name="connsiteX0" fmla="*/ 32687 w 1288192"/>
                    <a:gd name="connsiteY0" fmla="*/ 88674 h 796477"/>
                    <a:gd name="connsiteX1" fmla="*/ 653641 w 1288192"/>
                    <a:gd name="connsiteY1" fmla="*/ 7453 h 796477"/>
                    <a:gd name="connsiteX2" fmla="*/ 1256254 w 1288192"/>
                    <a:gd name="connsiteY2" fmla="*/ 91294 h 796477"/>
                    <a:gd name="connsiteX3" fmla="*/ 1188133 w 1288192"/>
                    <a:gd name="connsiteY3" fmla="*/ 775129 h 796477"/>
                    <a:gd name="connsiteX4" fmla="*/ 1044030 w 1288192"/>
                    <a:gd name="connsiteY4" fmla="*/ 623166 h 796477"/>
                    <a:gd name="connsiteX5" fmla="*/ 244912 w 1288192"/>
                    <a:gd name="connsiteY5" fmla="*/ 617926 h 796477"/>
                    <a:gd name="connsiteX6" fmla="*/ 103429 w 1288192"/>
                    <a:gd name="connsiteY6" fmla="*/ 754169 h 796477"/>
                    <a:gd name="connsiteX7" fmla="*/ 32687 w 1288192"/>
                    <a:gd name="connsiteY7" fmla="*/ 88674 h 796477"/>
                    <a:gd name="connsiteX0" fmla="*/ 32687 w 1286978"/>
                    <a:gd name="connsiteY0" fmla="*/ 88674 h 780197"/>
                    <a:gd name="connsiteX1" fmla="*/ 653641 w 1286978"/>
                    <a:gd name="connsiteY1" fmla="*/ 7453 h 780197"/>
                    <a:gd name="connsiteX2" fmla="*/ 1256254 w 1286978"/>
                    <a:gd name="connsiteY2" fmla="*/ 91294 h 780197"/>
                    <a:gd name="connsiteX3" fmla="*/ 1182893 w 1286978"/>
                    <a:gd name="connsiteY3" fmla="*/ 754169 h 780197"/>
                    <a:gd name="connsiteX4" fmla="*/ 1044030 w 1286978"/>
                    <a:gd name="connsiteY4" fmla="*/ 623166 h 780197"/>
                    <a:gd name="connsiteX5" fmla="*/ 244912 w 1286978"/>
                    <a:gd name="connsiteY5" fmla="*/ 617926 h 780197"/>
                    <a:gd name="connsiteX6" fmla="*/ 103429 w 1286978"/>
                    <a:gd name="connsiteY6" fmla="*/ 754169 h 780197"/>
                    <a:gd name="connsiteX7" fmla="*/ 32687 w 1286978"/>
                    <a:gd name="connsiteY7" fmla="*/ 88674 h 780197"/>
                    <a:gd name="connsiteX0" fmla="*/ 32687 w 1286978"/>
                    <a:gd name="connsiteY0" fmla="*/ 88674 h 782345"/>
                    <a:gd name="connsiteX1" fmla="*/ 653641 w 1286978"/>
                    <a:gd name="connsiteY1" fmla="*/ 7453 h 782345"/>
                    <a:gd name="connsiteX2" fmla="*/ 1256254 w 1286978"/>
                    <a:gd name="connsiteY2" fmla="*/ 91294 h 782345"/>
                    <a:gd name="connsiteX3" fmla="*/ 1182893 w 1286978"/>
                    <a:gd name="connsiteY3" fmla="*/ 754169 h 782345"/>
                    <a:gd name="connsiteX4" fmla="*/ 1044030 w 1286978"/>
                    <a:gd name="connsiteY4" fmla="*/ 623166 h 782345"/>
                    <a:gd name="connsiteX5" fmla="*/ 244912 w 1286978"/>
                    <a:gd name="connsiteY5" fmla="*/ 617926 h 782345"/>
                    <a:gd name="connsiteX6" fmla="*/ 103429 w 1286978"/>
                    <a:gd name="connsiteY6" fmla="*/ 754169 h 782345"/>
                    <a:gd name="connsiteX7" fmla="*/ 32687 w 1286978"/>
                    <a:gd name="connsiteY7" fmla="*/ 88674 h 7823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86978" h="782345">
                      <a:moveTo>
                        <a:pt x="32687" y="88674"/>
                      </a:moveTo>
                      <a:cubicBezTo>
                        <a:pt x="124389" y="-35779"/>
                        <a:pt x="449713" y="7016"/>
                        <a:pt x="653641" y="7453"/>
                      </a:cubicBezTo>
                      <a:cubicBezTo>
                        <a:pt x="857569" y="7890"/>
                        <a:pt x="1168045" y="-33159"/>
                        <a:pt x="1256254" y="91294"/>
                      </a:cubicBezTo>
                      <a:cubicBezTo>
                        <a:pt x="1344463" y="215747"/>
                        <a:pt x="1218264" y="665524"/>
                        <a:pt x="1182893" y="754169"/>
                      </a:cubicBezTo>
                      <a:cubicBezTo>
                        <a:pt x="1147522" y="842814"/>
                        <a:pt x="1182019" y="700895"/>
                        <a:pt x="1044030" y="623166"/>
                      </a:cubicBezTo>
                      <a:cubicBezTo>
                        <a:pt x="906041" y="545437"/>
                        <a:pt x="401242" y="591726"/>
                        <a:pt x="244912" y="617926"/>
                      </a:cubicBezTo>
                      <a:cubicBezTo>
                        <a:pt x="133123" y="683427"/>
                        <a:pt x="139236" y="842378"/>
                        <a:pt x="103429" y="754169"/>
                      </a:cubicBezTo>
                      <a:cubicBezTo>
                        <a:pt x="67622" y="665960"/>
                        <a:pt x="-59015" y="213127"/>
                        <a:pt x="32687" y="886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E230A6B2-12D8-45C5-9DA1-A111CC8C3302}"/>
                  </a:ext>
                </a:extLst>
              </p:cNvPr>
              <p:cNvSpPr/>
              <p:nvPr/>
            </p:nvSpPr>
            <p:spPr>
              <a:xfrm>
                <a:off x="9550109" y="2439273"/>
                <a:ext cx="903920" cy="1076844"/>
              </a:xfrm>
              <a:prstGeom prst="ellipse">
                <a:avLst/>
              </a:prstGeom>
              <a:solidFill>
                <a:srgbClr val="FFB26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Freeform 23">
                <a:extLst>
                  <a:ext uri="{FF2B5EF4-FFF2-40B4-BE49-F238E27FC236}">
                    <a16:creationId xmlns:a16="http://schemas.microsoft.com/office/drawing/2014/main" id="{54533CC9-55D8-437C-AA73-0750BDA940C1}"/>
                  </a:ext>
                </a:extLst>
              </p:cNvPr>
              <p:cNvSpPr/>
              <p:nvPr/>
            </p:nvSpPr>
            <p:spPr>
              <a:xfrm>
                <a:off x="9083418" y="1401870"/>
                <a:ext cx="1831741" cy="1777891"/>
              </a:xfrm>
              <a:custGeom>
                <a:avLst/>
                <a:gdLst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241366 w 1831741"/>
                  <a:gd name="connsiteY12" fmla="*/ 1169804 h 1777891"/>
                  <a:gd name="connsiteX13" fmla="*/ 285907 w 1831741"/>
                  <a:gd name="connsiteY13" fmla="*/ 1203864 h 1777891"/>
                  <a:gd name="connsiteX14" fmla="*/ 314728 w 1831741"/>
                  <a:gd name="connsiteY14" fmla="*/ 122220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241366 w 1831741"/>
                  <a:gd name="connsiteY12" fmla="*/ 1169804 h 1777891"/>
                  <a:gd name="connsiteX13" fmla="*/ 285907 w 1831741"/>
                  <a:gd name="connsiteY13" fmla="*/ 120386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85907 w 1831741"/>
                  <a:gd name="connsiteY13" fmla="*/ 120386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67566 w 1831741"/>
                  <a:gd name="connsiteY13" fmla="*/ 118814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67566 w 1831741"/>
                  <a:gd name="connsiteY13" fmla="*/ 1188144 h 1777891"/>
                  <a:gd name="connsiteX14" fmla="*/ 319969 w 1831741"/>
                  <a:gd name="connsiteY14" fmla="*/ 1269366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31741" h="1777891">
                    <a:moveTo>
                      <a:pt x="951401" y="19598"/>
                    </a:moveTo>
                    <a:cubicBezTo>
                      <a:pt x="828695" y="32262"/>
                      <a:pt x="625204" y="34446"/>
                      <a:pt x="511232" y="82480"/>
                    </a:cubicBezTo>
                    <a:cubicBezTo>
                      <a:pt x="397260" y="130514"/>
                      <a:pt x="316911" y="227894"/>
                      <a:pt x="267567" y="307805"/>
                    </a:cubicBezTo>
                    <a:cubicBezTo>
                      <a:pt x="218223" y="387716"/>
                      <a:pt x="224335" y="515662"/>
                      <a:pt x="215165" y="561950"/>
                    </a:cubicBezTo>
                    <a:cubicBezTo>
                      <a:pt x="205995" y="608238"/>
                      <a:pt x="215165" y="581601"/>
                      <a:pt x="212545" y="585531"/>
                    </a:cubicBezTo>
                    <a:cubicBezTo>
                      <a:pt x="209925" y="589461"/>
                      <a:pt x="212108" y="586404"/>
                      <a:pt x="199445" y="585531"/>
                    </a:cubicBezTo>
                    <a:cubicBezTo>
                      <a:pt x="186782" y="584658"/>
                      <a:pt x="160145" y="577234"/>
                      <a:pt x="136564" y="580291"/>
                    </a:cubicBezTo>
                    <a:cubicBezTo>
                      <a:pt x="112983" y="583348"/>
                      <a:pt x="77176" y="591208"/>
                      <a:pt x="57962" y="603871"/>
                    </a:cubicBezTo>
                    <a:cubicBezTo>
                      <a:pt x="38748" y="616534"/>
                      <a:pt x="30888" y="628325"/>
                      <a:pt x="21281" y="656272"/>
                    </a:cubicBezTo>
                    <a:cubicBezTo>
                      <a:pt x="11674" y="684219"/>
                      <a:pt x="-2299" y="730507"/>
                      <a:pt x="321" y="771555"/>
                    </a:cubicBezTo>
                    <a:cubicBezTo>
                      <a:pt x="2941" y="812603"/>
                      <a:pt x="16914" y="859327"/>
                      <a:pt x="37001" y="902558"/>
                    </a:cubicBezTo>
                    <a:cubicBezTo>
                      <a:pt x="57088" y="945789"/>
                      <a:pt x="93769" y="994260"/>
                      <a:pt x="120843" y="1030941"/>
                    </a:cubicBezTo>
                    <a:cubicBezTo>
                      <a:pt x="147917" y="1067622"/>
                      <a:pt x="174991" y="1096443"/>
                      <a:pt x="199445" y="1122643"/>
                    </a:cubicBezTo>
                    <a:cubicBezTo>
                      <a:pt x="223899" y="1148843"/>
                      <a:pt x="247479" y="1163690"/>
                      <a:pt x="267566" y="1188144"/>
                    </a:cubicBezTo>
                    <a:cubicBezTo>
                      <a:pt x="287653" y="1212598"/>
                      <a:pt x="305559" y="1238362"/>
                      <a:pt x="319969" y="1269366"/>
                    </a:cubicBezTo>
                    <a:cubicBezTo>
                      <a:pt x="334379" y="1300370"/>
                      <a:pt x="336561" y="1335741"/>
                      <a:pt x="354028" y="1374168"/>
                    </a:cubicBezTo>
                    <a:cubicBezTo>
                      <a:pt x="371495" y="1412596"/>
                      <a:pt x="397259" y="1461504"/>
                      <a:pt x="424770" y="1499931"/>
                    </a:cubicBezTo>
                    <a:cubicBezTo>
                      <a:pt x="452281" y="1538358"/>
                      <a:pt x="488088" y="1573729"/>
                      <a:pt x="519092" y="1604733"/>
                    </a:cubicBezTo>
                    <a:cubicBezTo>
                      <a:pt x="550096" y="1635737"/>
                      <a:pt x="571057" y="1661501"/>
                      <a:pt x="610794" y="1685955"/>
                    </a:cubicBezTo>
                    <a:cubicBezTo>
                      <a:pt x="650531" y="1710409"/>
                      <a:pt x="710793" y="1736172"/>
                      <a:pt x="757517" y="1751456"/>
                    </a:cubicBezTo>
                    <a:cubicBezTo>
                      <a:pt x="804241" y="1766740"/>
                      <a:pt x="840049" y="1776347"/>
                      <a:pt x="891140" y="1777657"/>
                    </a:cubicBezTo>
                    <a:cubicBezTo>
                      <a:pt x="942231" y="1778967"/>
                      <a:pt x="1006423" y="1775036"/>
                      <a:pt x="1064064" y="1759316"/>
                    </a:cubicBezTo>
                    <a:cubicBezTo>
                      <a:pt x="1121705" y="1743596"/>
                      <a:pt x="1185897" y="1716522"/>
                      <a:pt x="1236988" y="1683335"/>
                    </a:cubicBezTo>
                    <a:cubicBezTo>
                      <a:pt x="1288079" y="1650148"/>
                      <a:pt x="1333493" y="1604733"/>
                      <a:pt x="1370611" y="1560192"/>
                    </a:cubicBezTo>
                    <a:cubicBezTo>
                      <a:pt x="1407729" y="1515651"/>
                      <a:pt x="1433056" y="1471547"/>
                      <a:pt x="1459693" y="1416089"/>
                    </a:cubicBezTo>
                    <a:cubicBezTo>
                      <a:pt x="1486330" y="1360631"/>
                      <a:pt x="1500740" y="1276790"/>
                      <a:pt x="1530434" y="1227445"/>
                    </a:cubicBezTo>
                    <a:cubicBezTo>
                      <a:pt x="1560128" y="1178101"/>
                      <a:pt x="1600739" y="1161506"/>
                      <a:pt x="1637856" y="1120022"/>
                    </a:cubicBezTo>
                    <a:cubicBezTo>
                      <a:pt x="1674973" y="1078538"/>
                      <a:pt x="1723008" y="1021333"/>
                      <a:pt x="1753139" y="978539"/>
                    </a:cubicBezTo>
                    <a:cubicBezTo>
                      <a:pt x="1783270" y="935745"/>
                      <a:pt x="1805540" y="902558"/>
                      <a:pt x="1818640" y="863257"/>
                    </a:cubicBezTo>
                    <a:cubicBezTo>
                      <a:pt x="1831740" y="823956"/>
                      <a:pt x="1831741" y="777231"/>
                      <a:pt x="1831741" y="742734"/>
                    </a:cubicBezTo>
                    <a:cubicBezTo>
                      <a:pt x="1831741" y="708237"/>
                      <a:pt x="1828684" y="679416"/>
                      <a:pt x="1818640" y="656272"/>
                    </a:cubicBezTo>
                    <a:cubicBezTo>
                      <a:pt x="1808596" y="633128"/>
                      <a:pt x="1788073" y="616098"/>
                      <a:pt x="1771479" y="603871"/>
                    </a:cubicBezTo>
                    <a:cubicBezTo>
                      <a:pt x="1754885" y="591644"/>
                      <a:pt x="1737855" y="587714"/>
                      <a:pt x="1719078" y="582911"/>
                    </a:cubicBezTo>
                    <a:cubicBezTo>
                      <a:pt x="1700301" y="578108"/>
                      <a:pt x="1678904" y="578981"/>
                      <a:pt x="1658817" y="575051"/>
                    </a:cubicBezTo>
                    <a:cubicBezTo>
                      <a:pt x="1638730" y="571121"/>
                      <a:pt x="1610346" y="609548"/>
                      <a:pt x="1598556" y="559330"/>
                    </a:cubicBezTo>
                    <a:cubicBezTo>
                      <a:pt x="1586766" y="509112"/>
                      <a:pt x="1599865" y="347542"/>
                      <a:pt x="1588075" y="273744"/>
                    </a:cubicBezTo>
                    <a:cubicBezTo>
                      <a:pt x="1576285" y="199946"/>
                      <a:pt x="1584582" y="161082"/>
                      <a:pt x="1527814" y="116541"/>
                    </a:cubicBezTo>
                    <a:cubicBezTo>
                      <a:pt x="1471046" y="72000"/>
                      <a:pt x="1344847" y="22218"/>
                      <a:pt x="1247468" y="6498"/>
                    </a:cubicBezTo>
                    <a:cubicBezTo>
                      <a:pt x="1150089" y="-9222"/>
                      <a:pt x="1074107" y="6934"/>
                      <a:pt x="951401" y="19598"/>
                    </a:cubicBezTo>
                    <a:close/>
                  </a:path>
                </a:pathLst>
              </a:custGeom>
              <a:solidFill>
                <a:srgbClr val="FFCC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" name="Freeform 24">
                <a:extLst>
                  <a:ext uri="{FF2B5EF4-FFF2-40B4-BE49-F238E27FC236}">
                    <a16:creationId xmlns:a16="http://schemas.microsoft.com/office/drawing/2014/main" id="{6B0AC232-B460-4A70-8148-D455555DB7CD}"/>
                  </a:ext>
                </a:extLst>
              </p:cNvPr>
              <p:cNvSpPr/>
              <p:nvPr/>
            </p:nvSpPr>
            <p:spPr>
              <a:xfrm>
                <a:off x="9239331" y="962751"/>
                <a:ext cx="1538167" cy="1368338"/>
              </a:xfrm>
              <a:custGeom>
                <a:avLst/>
                <a:gdLst>
                  <a:gd name="connsiteX0" fmla="*/ 146224 w 1536962"/>
                  <a:gd name="connsiteY0" fmla="*/ 1335186 h 1367608"/>
                  <a:gd name="connsiteX1" fmla="*/ 146224 w 1536962"/>
                  <a:gd name="connsiteY1" fmla="*/ 1092424 h 1367608"/>
                  <a:gd name="connsiteX2" fmla="*/ 138132 w 1536962"/>
                  <a:gd name="connsiteY2" fmla="*/ 979136 h 1367608"/>
                  <a:gd name="connsiteX3" fmla="*/ 194776 w 1536962"/>
                  <a:gd name="connsiteY3" fmla="*/ 979136 h 1367608"/>
                  <a:gd name="connsiteX4" fmla="*/ 219052 w 1536962"/>
                  <a:gd name="connsiteY4" fmla="*/ 712099 h 1367608"/>
                  <a:gd name="connsiteX5" fmla="*/ 324249 w 1536962"/>
                  <a:gd name="connsiteY5" fmla="*/ 817295 h 1367608"/>
                  <a:gd name="connsiteX6" fmla="*/ 494182 w 1536962"/>
                  <a:gd name="connsiteY6" fmla="*/ 873940 h 1367608"/>
                  <a:gd name="connsiteX7" fmla="*/ 769311 w 1536962"/>
                  <a:gd name="connsiteY7" fmla="*/ 906308 h 1367608"/>
                  <a:gd name="connsiteX8" fmla="*/ 1003980 w 1536962"/>
                  <a:gd name="connsiteY8" fmla="*/ 841571 h 1367608"/>
                  <a:gd name="connsiteX9" fmla="*/ 1076808 w 1536962"/>
                  <a:gd name="connsiteY9" fmla="*/ 639270 h 1367608"/>
                  <a:gd name="connsiteX10" fmla="*/ 1117268 w 1536962"/>
                  <a:gd name="connsiteY10" fmla="*/ 590718 h 1367608"/>
                  <a:gd name="connsiteX11" fmla="*/ 1182005 w 1536962"/>
                  <a:gd name="connsiteY11" fmla="*/ 606902 h 1367608"/>
                  <a:gd name="connsiteX12" fmla="*/ 1246741 w 1536962"/>
                  <a:gd name="connsiteY12" fmla="*/ 679731 h 1367608"/>
                  <a:gd name="connsiteX13" fmla="*/ 1343845 w 1536962"/>
                  <a:gd name="connsiteY13" fmla="*/ 833479 h 1367608"/>
                  <a:gd name="connsiteX14" fmla="*/ 1376213 w 1536962"/>
                  <a:gd name="connsiteY14" fmla="*/ 971044 h 1367608"/>
                  <a:gd name="connsiteX15" fmla="*/ 1400490 w 1536962"/>
                  <a:gd name="connsiteY15" fmla="*/ 1084332 h 1367608"/>
                  <a:gd name="connsiteX16" fmla="*/ 1360029 w 1536962"/>
                  <a:gd name="connsiteY16" fmla="*/ 1367554 h 1367608"/>
                  <a:gd name="connsiteX17" fmla="*/ 1521870 w 1536962"/>
                  <a:gd name="connsiteY17" fmla="*/ 1060056 h 1367608"/>
                  <a:gd name="connsiteX18" fmla="*/ 1529962 w 1536962"/>
                  <a:gd name="connsiteY18" fmla="*/ 954860 h 1367608"/>
                  <a:gd name="connsiteX19" fmla="*/ 1521870 w 1536962"/>
                  <a:gd name="connsiteY19" fmla="*/ 517890 h 1367608"/>
                  <a:gd name="connsiteX20" fmla="*/ 1521870 w 1536962"/>
                  <a:gd name="connsiteY20" fmla="*/ 477430 h 1367608"/>
                  <a:gd name="connsiteX21" fmla="*/ 1489502 w 1536962"/>
                  <a:gd name="connsiteY21" fmla="*/ 436970 h 1367608"/>
                  <a:gd name="connsiteX22" fmla="*/ 1440950 w 1536962"/>
                  <a:gd name="connsiteY22" fmla="*/ 396509 h 1367608"/>
                  <a:gd name="connsiteX23" fmla="*/ 1424766 w 1536962"/>
                  <a:gd name="connsiteY23" fmla="*/ 331773 h 1367608"/>
                  <a:gd name="connsiteX24" fmla="*/ 1392398 w 1536962"/>
                  <a:gd name="connsiteY24" fmla="*/ 275129 h 1367608"/>
                  <a:gd name="connsiteX25" fmla="*/ 1343845 w 1536962"/>
                  <a:gd name="connsiteY25" fmla="*/ 161840 h 1367608"/>
                  <a:gd name="connsiteX26" fmla="*/ 1222465 w 1536962"/>
                  <a:gd name="connsiteY26" fmla="*/ 97104 h 1367608"/>
                  <a:gd name="connsiteX27" fmla="*/ 1003980 w 1536962"/>
                  <a:gd name="connsiteY27" fmla="*/ 24276 h 1367608"/>
                  <a:gd name="connsiteX28" fmla="*/ 785495 w 1536962"/>
                  <a:gd name="connsiteY28" fmla="*/ 0 h 1367608"/>
                  <a:gd name="connsiteX29" fmla="*/ 575102 w 1536962"/>
                  <a:gd name="connsiteY29" fmla="*/ 24276 h 1367608"/>
                  <a:gd name="connsiteX30" fmla="*/ 413261 w 1536962"/>
                  <a:gd name="connsiteY30" fmla="*/ 72828 h 1367608"/>
                  <a:gd name="connsiteX31" fmla="*/ 227144 w 1536962"/>
                  <a:gd name="connsiteY31" fmla="*/ 161840 h 1367608"/>
                  <a:gd name="connsiteX32" fmla="*/ 130040 w 1536962"/>
                  <a:gd name="connsiteY32" fmla="*/ 299405 h 1367608"/>
                  <a:gd name="connsiteX33" fmla="*/ 41028 w 1536962"/>
                  <a:gd name="connsiteY33" fmla="*/ 469338 h 1367608"/>
                  <a:gd name="connsiteX34" fmla="*/ 567 w 1536962"/>
                  <a:gd name="connsiteY34" fmla="*/ 671639 h 1367608"/>
                  <a:gd name="connsiteX35" fmla="*/ 16751 w 1536962"/>
                  <a:gd name="connsiteY35" fmla="*/ 849663 h 1367608"/>
                  <a:gd name="connsiteX36" fmla="*/ 8659 w 1536962"/>
                  <a:gd name="connsiteY36" fmla="*/ 946768 h 1367608"/>
                  <a:gd name="connsiteX37" fmla="*/ 8659 w 1536962"/>
                  <a:gd name="connsiteY37" fmla="*/ 1035780 h 1367608"/>
                  <a:gd name="connsiteX38" fmla="*/ 8659 w 1536962"/>
                  <a:gd name="connsiteY38" fmla="*/ 1076240 h 1367608"/>
                  <a:gd name="connsiteX39" fmla="*/ 73396 w 1536962"/>
                  <a:gd name="connsiteY39" fmla="*/ 1181437 h 1367608"/>
                  <a:gd name="connsiteX40" fmla="*/ 105764 w 1536962"/>
                  <a:gd name="connsiteY40" fmla="*/ 1270449 h 1367608"/>
                  <a:gd name="connsiteX41" fmla="*/ 146224 w 1536962"/>
                  <a:gd name="connsiteY41" fmla="*/ 1335186 h 1367608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43845 w 1536962"/>
                  <a:gd name="connsiteY13" fmla="*/ 8334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0950 w 1536962"/>
                  <a:gd name="connsiteY22" fmla="*/ 39650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0950 w 1536962"/>
                  <a:gd name="connsiteY22" fmla="*/ 39650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37867 w 1536962"/>
                  <a:gd name="connsiteY23" fmla="*/ 32391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37867 w 1536962"/>
                  <a:gd name="connsiteY23" fmla="*/ 323913 h 1367597"/>
                  <a:gd name="connsiteX24" fmla="*/ 1410738 w 1536962"/>
                  <a:gd name="connsiteY24" fmla="*/ 25416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97184 w 1538167"/>
                  <a:gd name="connsiteY32" fmla="*/ 325606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7086 w 1538167"/>
                  <a:gd name="connsiteY30" fmla="*/ 57108 h 1367597"/>
                  <a:gd name="connsiteX31" fmla="*/ 228349 w 1538167"/>
                  <a:gd name="connsiteY31" fmla="*/ 161840 h 1367597"/>
                  <a:gd name="connsiteX32" fmla="*/ 97184 w 1538167"/>
                  <a:gd name="connsiteY32" fmla="*/ 325606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2502 h 1368713"/>
                  <a:gd name="connsiteX1" fmla="*/ 147429 w 1538167"/>
                  <a:gd name="connsiteY1" fmla="*/ 1093540 h 1368713"/>
                  <a:gd name="connsiteX2" fmla="*/ 139337 w 1538167"/>
                  <a:gd name="connsiteY2" fmla="*/ 980252 h 1368713"/>
                  <a:gd name="connsiteX3" fmla="*/ 195981 w 1538167"/>
                  <a:gd name="connsiteY3" fmla="*/ 980252 h 1368713"/>
                  <a:gd name="connsiteX4" fmla="*/ 220257 w 1538167"/>
                  <a:gd name="connsiteY4" fmla="*/ 773476 h 1368713"/>
                  <a:gd name="connsiteX5" fmla="*/ 325454 w 1538167"/>
                  <a:gd name="connsiteY5" fmla="*/ 818411 h 1368713"/>
                  <a:gd name="connsiteX6" fmla="*/ 495387 w 1538167"/>
                  <a:gd name="connsiteY6" fmla="*/ 875056 h 1368713"/>
                  <a:gd name="connsiteX7" fmla="*/ 770516 w 1538167"/>
                  <a:gd name="connsiteY7" fmla="*/ 907424 h 1368713"/>
                  <a:gd name="connsiteX8" fmla="*/ 1005185 w 1538167"/>
                  <a:gd name="connsiteY8" fmla="*/ 842687 h 1368713"/>
                  <a:gd name="connsiteX9" fmla="*/ 1078013 w 1538167"/>
                  <a:gd name="connsiteY9" fmla="*/ 640386 h 1368713"/>
                  <a:gd name="connsiteX10" fmla="*/ 1118473 w 1538167"/>
                  <a:gd name="connsiteY10" fmla="*/ 591834 h 1368713"/>
                  <a:gd name="connsiteX11" fmla="*/ 1183210 w 1538167"/>
                  <a:gd name="connsiteY11" fmla="*/ 608018 h 1368713"/>
                  <a:gd name="connsiteX12" fmla="*/ 1247946 w 1538167"/>
                  <a:gd name="connsiteY12" fmla="*/ 680847 h 1368713"/>
                  <a:gd name="connsiteX13" fmla="*/ 1331950 w 1538167"/>
                  <a:gd name="connsiteY13" fmla="*/ 847695 h 1368713"/>
                  <a:gd name="connsiteX14" fmla="*/ 1377418 w 1538167"/>
                  <a:gd name="connsiteY14" fmla="*/ 972160 h 1368713"/>
                  <a:gd name="connsiteX15" fmla="*/ 1380734 w 1538167"/>
                  <a:gd name="connsiteY15" fmla="*/ 1082828 h 1368713"/>
                  <a:gd name="connsiteX16" fmla="*/ 1361234 w 1538167"/>
                  <a:gd name="connsiteY16" fmla="*/ 1368670 h 1368713"/>
                  <a:gd name="connsiteX17" fmla="*/ 1523075 w 1538167"/>
                  <a:gd name="connsiteY17" fmla="*/ 1061172 h 1368713"/>
                  <a:gd name="connsiteX18" fmla="*/ 1531167 w 1538167"/>
                  <a:gd name="connsiteY18" fmla="*/ 955976 h 1368713"/>
                  <a:gd name="connsiteX19" fmla="*/ 1523075 w 1538167"/>
                  <a:gd name="connsiteY19" fmla="*/ 519006 h 1368713"/>
                  <a:gd name="connsiteX20" fmla="*/ 1523075 w 1538167"/>
                  <a:gd name="connsiteY20" fmla="*/ 478546 h 1368713"/>
                  <a:gd name="connsiteX21" fmla="*/ 1490707 w 1538167"/>
                  <a:gd name="connsiteY21" fmla="*/ 438086 h 1368713"/>
                  <a:gd name="connsiteX22" fmla="*/ 1447395 w 1538167"/>
                  <a:gd name="connsiteY22" fmla="*/ 381905 h 1368713"/>
                  <a:gd name="connsiteX23" fmla="*/ 1439072 w 1538167"/>
                  <a:gd name="connsiteY23" fmla="*/ 325029 h 1368713"/>
                  <a:gd name="connsiteX24" fmla="*/ 1411943 w 1538167"/>
                  <a:gd name="connsiteY24" fmla="*/ 255285 h 1368713"/>
                  <a:gd name="connsiteX25" fmla="*/ 1345050 w 1538167"/>
                  <a:gd name="connsiteY25" fmla="*/ 162956 h 1368713"/>
                  <a:gd name="connsiteX26" fmla="*/ 1223670 w 1538167"/>
                  <a:gd name="connsiteY26" fmla="*/ 98220 h 1368713"/>
                  <a:gd name="connsiteX27" fmla="*/ 1005185 w 1538167"/>
                  <a:gd name="connsiteY27" fmla="*/ 25392 h 1368713"/>
                  <a:gd name="connsiteX28" fmla="*/ 786700 w 1538167"/>
                  <a:gd name="connsiteY28" fmla="*/ 1116 h 1368713"/>
                  <a:gd name="connsiteX29" fmla="*/ 589407 w 1538167"/>
                  <a:gd name="connsiteY29" fmla="*/ 9672 h 1368713"/>
                  <a:gd name="connsiteX30" fmla="*/ 417086 w 1538167"/>
                  <a:gd name="connsiteY30" fmla="*/ 58224 h 1368713"/>
                  <a:gd name="connsiteX31" fmla="*/ 228349 w 1538167"/>
                  <a:gd name="connsiteY31" fmla="*/ 162956 h 1368713"/>
                  <a:gd name="connsiteX32" fmla="*/ 97184 w 1538167"/>
                  <a:gd name="connsiteY32" fmla="*/ 326722 h 1368713"/>
                  <a:gd name="connsiteX33" fmla="*/ 42233 w 1538167"/>
                  <a:gd name="connsiteY33" fmla="*/ 470454 h 1368713"/>
                  <a:gd name="connsiteX34" fmla="*/ 1772 w 1538167"/>
                  <a:gd name="connsiteY34" fmla="*/ 672755 h 1368713"/>
                  <a:gd name="connsiteX35" fmla="*/ 7476 w 1538167"/>
                  <a:gd name="connsiteY35" fmla="*/ 850779 h 1368713"/>
                  <a:gd name="connsiteX36" fmla="*/ 9864 w 1538167"/>
                  <a:gd name="connsiteY36" fmla="*/ 947884 h 1368713"/>
                  <a:gd name="connsiteX37" fmla="*/ 9864 w 1538167"/>
                  <a:gd name="connsiteY37" fmla="*/ 1036896 h 1368713"/>
                  <a:gd name="connsiteX38" fmla="*/ 9864 w 1538167"/>
                  <a:gd name="connsiteY38" fmla="*/ 1077356 h 1368713"/>
                  <a:gd name="connsiteX39" fmla="*/ 66740 w 1538167"/>
                  <a:gd name="connsiteY39" fmla="*/ 1203514 h 1368713"/>
                  <a:gd name="connsiteX40" fmla="*/ 106969 w 1538167"/>
                  <a:gd name="connsiteY40" fmla="*/ 1271565 h 1368713"/>
                  <a:gd name="connsiteX41" fmla="*/ 144809 w 1538167"/>
                  <a:gd name="connsiteY41" fmla="*/ 1362502 h 1368713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18473 w 1538167"/>
                  <a:gd name="connsiteY10" fmla="*/ 591459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23670 w 1538167"/>
                  <a:gd name="connsiteY26" fmla="*/ 9784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18473 w 1538167"/>
                  <a:gd name="connsiteY10" fmla="*/ 591459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28953 w 1538167"/>
                  <a:gd name="connsiteY10" fmla="*/ 615040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96310 w 1538167"/>
                  <a:gd name="connsiteY11" fmla="*/ 6207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96310 w 1538167"/>
                  <a:gd name="connsiteY11" fmla="*/ 620743 h 1368338"/>
                  <a:gd name="connsiteX12" fmla="*/ 1253187 w 1538167"/>
                  <a:gd name="connsiteY12" fmla="*/ 688333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38167" h="1368338">
                    <a:moveTo>
                      <a:pt x="144809" y="1362127"/>
                    </a:moveTo>
                    <a:cubicBezTo>
                      <a:pt x="151552" y="1332456"/>
                      <a:pt x="148341" y="1156873"/>
                      <a:pt x="147429" y="1093165"/>
                    </a:cubicBezTo>
                    <a:cubicBezTo>
                      <a:pt x="146517" y="1029457"/>
                      <a:pt x="131245" y="998758"/>
                      <a:pt x="139337" y="979877"/>
                    </a:cubicBezTo>
                    <a:cubicBezTo>
                      <a:pt x="147429" y="960996"/>
                      <a:pt x="182494" y="1014340"/>
                      <a:pt x="195981" y="979877"/>
                    </a:cubicBezTo>
                    <a:cubicBezTo>
                      <a:pt x="209468" y="945414"/>
                      <a:pt x="198678" y="800074"/>
                      <a:pt x="220257" y="773101"/>
                    </a:cubicBezTo>
                    <a:cubicBezTo>
                      <a:pt x="241836" y="746128"/>
                      <a:pt x="279599" y="801106"/>
                      <a:pt x="325454" y="818036"/>
                    </a:cubicBezTo>
                    <a:cubicBezTo>
                      <a:pt x="371309" y="834966"/>
                      <a:pt x="421210" y="859845"/>
                      <a:pt x="495387" y="874681"/>
                    </a:cubicBezTo>
                    <a:cubicBezTo>
                      <a:pt x="569564" y="889517"/>
                      <a:pt x="685550" y="912444"/>
                      <a:pt x="770516" y="907049"/>
                    </a:cubicBezTo>
                    <a:cubicBezTo>
                      <a:pt x="855482" y="901654"/>
                      <a:pt x="954372" y="882015"/>
                      <a:pt x="1005185" y="842312"/>
                    </a:cubicBezTo>
                    <a:cubicBezTo>
                      <a:pt x="1055998" y="802609"/>
                      <a:pt x="1054765" y="706711"/>
                      <a:pt x="1075393" y="668832"/>
                    </a:cubicBezTo>
                    <a:cubicBezTo>
                      <a:pt x="1096021" y="630953"/>
                      <a:pt x="1108800" y="623055"/>
                      <a:pt x="1128953" y="615040"/>
                    </a:cubicBezTo>
                    <a:cubicBezTo>
                      <a:pt x="1149106" y="607025"/>
                      <a:pt x="1175604" y="608528"/>
                      <a:pt x="1196310" y="620743"/>
                    </a:cubicBezTo>
                    <a:cubicBezTo>
                      <a:pt x="1217016" y="632959"/>
                      <a:pt x="1230580" y="650570"/>
                      <a:pt x="1253187" y="688333"/>
                    </a:cubicBezTo>
                    <a:cubicBezTo>
                      <a:pt x="1275794" y="726096"/>
                      <a:pt x="1311245" y="800078"/>
                      <a:pt x="1331950" y="847320"/>
                    </a:cubicBezTo>
                    <a:cubicBezTo>
                      <a:pt x="1352655" y="894562"/>
                      <a:pt x="1369287" y="932596"/>
                      <a:pt x="1377418" y="971785"/>
                    </a:cubicBezTo>
                    <a:cubicBezTo>
                      <a:pt x="1385549" y="1010974"/>
                      <a:pt x="1383431" y="1016368"/>
                      <a:pt x="1380734" y="1082453"/>
                    </a:cubicBezTo>
                    <a:cubicBezTo>
                      <a:pt x="1378037" y="1148538"/>
                      <a:pt x="1337511" y="1371904"/>
                      <a:pt x="1361234" y="1368295"/>
                    </a:cubicBezTo>
                    <a:cubicBezTo>
                      <a:pt x="1384957" y="1364686"/>
                      <a:pt x="1494753" y="1129579"/>
                      <a:pt x="1523075" y="1060797"/>
                    </a:cubicBezTo>
                    <a:cubicBezTo>
                      <a:pt x="1551397" y="992015"/>
                      <a:pt x="1531167" y="1045962"/>
                      <a:pt x="1531167" y="955601"/>
                    </a:cubicBezTo>
                    <a:cubicBezTo>
                      <a:pt x="1531167" y="865240"/>
                      <a:pt x="1524424" y="598203"/>
                      <a:pt x="1523075" y="518631"/>
                    </a:cubicBezTo>
                    <a:cubicBezTo>
                      <a:pt x="1521726" y="439059"/>
                      <a:pt x="1528470" y="491658"/>
                      <a:pt x="1523075" y="478171"/>
                    </a:cubicBezTo>
                    <a:cubicBezTo>
                      <a:pt x="1517680" y="464684"/>
                      <a:pt x="1503320" y="453818"/>
                      <a:pt x="1490707" y="437711"/>
                    </a:cubicBezTo>
                    <a:cubicBezTo>
                      <a:pt x="1478094" y="421604"/>
                      <a:pt x="1456001" y="400373"/>
                      <a:pt x="1447395" y="381530"/>
                    </a:cubicBezTo>
                    <a:cubicBezTo>
                      <a:pt x="1438789" y="362687"/>
                      <a:pt x="1444981" y="345757"/>
                      <a:pt x="1439072" y="324654"/>
                    </a:cubicBezTo>
                    <a:cubicBezTo>
                      <a:pt x="1433163" y="303551"/>
                      <a:pt x="1427613" y="281922"/>
                      <a:pt x="1411943" y="254910"/>
                    </a:cubicBezTo>
                    <a:cubicBezTo>
                      <a:pt x="1396273" y="227898"/>
                      <a:pt x="1379049" y="192252"/>
                      <a:pt x="1345050" y="162581"/>
                    </a:cubicBezTo>
                    <a:cubicBezTo>
                      <a:pt x="1311051" y="132910"/>
                      <a:pt x="1261973" y="100686"/>
                      <a:pt x="1207949" y="76885"/>
                    </a:cubicBezTo>
                    <a:cubicBezTo>
                      <a:pt x="1153925" y="53084"/>
                      <a:pt x="1091113" y="32468"/>
                      <a:pt x="1020905" y="19777"/>
                    </a:cubicBezTo>
                    <a:cubicBezTo>
                      <a:pt x="950697" y="7086"/>
                      <a:pt x="858616" y="2488"/>
                      <a:pt x="786700" y="741"/>
                    </a:cubicBezTo>
                    <a:cubicBezTo>
                      <a:pt x="714784" y="-1006"/>
                      <a:pt x="651009" y="-221"/>
                      <a:pt x="589407" y="9297"/>
                    </a:cubicBezTo>
                    <a:cubicBezTo>
                      <a:pt x="527805" y="18815"/>
                      <a:pt x="477262" y="32302"/>
                      <a:pt x="417086" y="57849"/>
                    </a:cubicBezTo>
                    <a:cubicBezTo>
                      <a:pt x="356910" y="83396"/>
                      <a:pt x="281666" y="117831"/>
                      <a:pt x="228349" y="162581"/>
                    </a:cubicBezTo>
                    <a:cubicBezTo>
                      <a:pt x="175032" y="207331"/>
                      <a:pt x="128203" y="275097"/>
                      <a:pt x="97184" y="326347"/>
                    </a:cubicBezTo>
                    <a:cubicBezTo>
                      <a:pt x="66165" y="377597"/>
                      <a:pt x="58135" y="412407"/>
                      <a:pt x="42233" y="470079"/>
                    </a:cubicBezTo>
                    <a:cubicBezTo>
                      <a:pt x="26331" y="527751"/>
                      <a:pt x="7565" y="608993"/>
                      <a:pt x="1772" y="672380"/>
                    </a:cubicBezTo>
                    <a:cubicBezTo>
                      <a:pt x="-4021" y="735767"/>
                      <a:pt x="6127" y="804549"/>
                      <a:pt x="7476" y="850404"/>
                    </a:cubicBezTo>
                    <a:cubicBezTo>
                      <a:pt x="8825" y="896259"/>
                      <a:pt x="9466" y="916490"/>
                      <a:pt x="9864" y="947509"/>
                    </a:cubicBezTo>
                    <a:cubicBezTo>
                      <a:pt x="10262" y="978528"/>
                      <a:pt x="9864" y="1036521"/>
                      <a:pt x="9864" y="1036521"/>
                    </a:cubicBezTo>
                    <a:cubicBezTo>
                      <a:pt x="9864" y="1058100"/>
                      <a:pt x="385" y="1049211"/>
                      <a:pt x="9864" y="1076981"/>
                    </a:cubicBezTo>
                    <a:cubicBezTo>
                      <a:pt x="19343" y="1104751"/>
                      <a:pt x="50556" y="1170771"/>
                      <a:pt x="66740" y="1203139"/>
                    </a:cubicBezTo>
                    <a:cubicBezTo>
                      <a:pt x="82924" y="1235507"/>
                      <a:pt x="93958" y="1244692"/>
                      <a:pt x="106969" y="1271190"/>
                    </a:cubicBezTo>
                    <a:cubicBezTo>
                      <a:pt x="119980" y="1297688"/>
                      <a:pt x="138066" y="1391798"/>
                      <a:pt x="144809" y="1362127"/>
                    </a:cubicBezTo>
                    <a:close/>
                  </a:path>
                </a:pathLst>
              </a:custGeom>
              <a:solidFill>
                <a:srgbClr val="8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21A619C6-BC48-4F35-BAC2-F9C0F7C83865}"/>
                  </a:ext>
                </a:extLst>
              </p:cNvPr>
              <p:cNvGrpSpPr/>
              <p:nvPr/>
            </p:nvGrpSpPr>
            <p:grpSpPr>
              <a:xfrm>
                <a:off x="9774808" y="3440133"/>
                <a:ext cx="448029" cy="1066211"/>
                <a:chOff x="9774808" y="3440133"/>
                <a:chExt cx="448029" cy="1066211"/>
              </a:xfrm>
              <a:solidFill>
                <a:srgbClr val="EA650D"/>
              </a:solidFill>
            </p:grpSpPr>
            <p:sp>
              <p:nvSpPr>
                <p:cNvPr id="23" name="Trapezoid 22">
                  <a:extLst>
                    <a:ext uri="{FF2B5EF4-FFF2-40B4-BE49-F238E27FC236}">
                      <a16:creationId xmlns:a16="http://schemas.microsoft.com/office/drawing/2014/main" id="{AF8F5242-C54E-4C83-9240-567AE0A92103}"/>
                    </a:ext>
                  </a:extLst>
                </p:cNvPr>
                <p:cNvSpPr/>
                <p:nvPr/>
              </p:nvSpPr>
              <p:spPr>
                <a:xfrm rot="10800000">
                  <a:off x="9774808" y="3440134"/>
                  <a:ext cx="448029" cy="83842"/>
                </a:xfrm>
                <a:prstGeom prst="trapezoid">
                  <a:avLst>
                    <a:gd name="adj" fmla="val 7812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4" name="Regular Pentagon 27">
                  <a:extLst>
                    <a:ext uri="{FF2B5EF4-FFF2-40B4-BE49-F238E27FC236}">
                      <a16:creationId xmlns:a16="http://schemas.microsoft.com/office/drawing/2014/main" id="{1E7754CE-83E5-4BD7-8188-0B77181E9820}"/>
                    </a:ext>
                  </a:extLst>
                </p:cNvPr>
                <p:cNvSpPr/>
                <p:nvPr/>
              </p:nvSpPr>
              <p:spPr>
                <a:xfrm>
                  <a:off x="9774809" y="3440133"/>
                  <a:ext cx="448028" cy="293449"/>
                </a:xfrm>
                <a:prstGeom prst="pentag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90E1812E-7327-4B6B-A6C3-1A56FB93B803}"/>
                    </a:ext>
                  </a:extLst>
                </p:cNvPr>
                <p:cNvSpPr/>
                <p:nvPr/>
              </p:nvSpPr>
              <p:spPr>
                <a:xfrm>
                  <a:off x="9927397" y="3733582"/>
                  <a:ext cx="151963" cy="77276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11" name="Groep 56">
              <a:extLst>
                <a:ext uri="{FF2B5EF4-FFF2-40B4-BE49-F238E27FC236}">
                  <a16:creationId xmlns:a16="http://schemas.microsoft.com/office/drawing/2014/main" id="{AD5F421C-AB2D-4337-9AE2-C4F16D99368D}"/>
                </a:ext>
              </a:extLst>
            </p:cNvPr>
            <p:cNvGrpSpPr/>
            <p:nvPr/>
          </p:nvGrpSpPr>
          <p:grpSpPr>
            <a:xfrm>
              <a:off x="707869" y="5887735"/>
              <a:ext cx="1039067" cy="360092"/>
              <a:chOff x="3789492" y="1097574"/>
              <a:chExt cx="1253865" cy="434531"/>
            </a:xfrm>
            <a:solidFill>
              <a:schemeClr val="bg1"/>
            </a:solidFill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89E3298C-CD99-466E-8656-7C3A9F0618E5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336337" y="1097574"/>
                <a:ext cx="18872" cy="0"/>
                <a:chOff x="991226" y="4289503"/>
                <a:chExt cx="20637" cy="0"/>
              </a:xfrm>
              <a:grpFill/>
            </p:grpSpPr>
            <p:sp>
              <p:nvSpPr>
                <p:cNvPr id="14" name="Freeform 11">
                  <a:extLst>
                    <a:ext uri="{FF2B5EF4-FFF2-40B4-BE49-F238E27FC236}">
                      <a16:creationId xmlns:a16="http://schemas.microsoft.com/office/drawing/2014/main" id="{F4D09BE0-B95B-498D-801E-909CE2D0939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226" y="4289503"/>
                  <a:ext cx="9525" cy="0"/>
                </a:xfrm>
                <a:custGeom>
                  <a:avLst/>
                  <a:gdLst>
                    <a:gd name="T0" fmla="*/ 6 w 6"/>
                    <a:gd name="T1" fmla="*/ 0 w 6"/>
                    <a:gd name="T2" fmla="*/ 6 w 6"/>
                    <a:gd name="T3" fmla="*/ 6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6">
                      <a:moveTo>
                        <a:pt x="6" y="0"/>
                      </a:moveTo>
                      <a:lnTo>
                        <a:pt x="0" y="0"/>
                      </a:lnTo>
                      <a:lnTo>
                        <a:pt x="6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5" name="Freeform 12">
                  <a:extLst>
                    <a:ext uri="{FF2B5EF4-FFF2-40B4-BE49-F238E27FC236}">
                      <a16:creationId xmlns:a16="http://schemas.microsoft.com/office/drawing/2014/main" id="{6F931005-108A-4E41-A213-1178427C66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751" y="4289503"/>
                  <a:ext cx="11112" cy="0"/>
                </a:xfrm>
                <a:custGeom>
                  <a:avLst/>
                  <a:gdLst>
                    <a:gd name="T0" fmla="*/ 0 w 7"/>
                    <a:gd name="T1" fmla="*/ 0 w 7"/>
                    <a:gd name="T2" fmla="*/ 7 w 7"/>
                    <a:gd name="T3" fmla="*/ 0 w 7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7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3" name="Tekstvak 58">
                <a:extLst>
                  <a:ext uri="{FF2B5EF4-FFF2-40B4-BE49-F238E27FC236}">
                    <a16:creationId xmlns:a16="http://schemas.microsoft.com/office/drawing/2014/main" id="{E0FBDB17-4AD5-4CE9-9187-24C8012C30EF}"/>
                  </a:ext>
                </a:extLst>
              </p:cNvPr>
              <p:cNvSpPr txBox="1"/>
              <p:nvPr/>
            </p:nvSpPr>
            <p:spPr>
              <a:xfrm>
                <a:off x="3789492" y="1160704"/>
                <a:ext cx="1253865" cy="37140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nl-NL" sz="1400" b="1" dirty="0" err="1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Colleague</a:t>
                </a:r>
                <a:endParaRPr lang="nl-NL" sz="1400" b="1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91D4EF0-B1D4-478F-80DA-28B1819EE05A}"/>
              </a:ext>
            </a:extLst>
          </p:cNvPr>
          <p:cNvCxnSpPr/>
          <p:nvPr/>
        </p:nvCxnSpPr>
        <p:spPr>
          <a:xfrm>
            <a:off x="611560" y="1772816"/>
            <a:ext cx="835292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9459F7F-5C56-42EE-8B3E-29901D87759B}"/>
              </a:ext>
            </a:extLst>
          </p:cNvPr>
          <p:cNvCxnSpPr/>
          <p:nvPr/>
        </p:nvCxnSpPr>
        <p:spPr>
          <a:xfrm flipV="1">
            <a:off x="611560" y="3925210"/>
            <a:ext cx="8352928" cy="78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BC9C062-F209-4D99-8F12-344B2EBAC61C}"/>
              </a:ext>
            </a:extLst>
          </p:cNvPr>
          <p:cNvGrpSpPr/>
          <p:nvPr/>
        </p:nvGrpSpPr>
        <p:grpSpPr>
          <a:xfrm>
            <a:off x="416637" y="3986743"/>
            <a:ext cx="835013" cy="1084757"/>
            <a:chOff x="1183087" y="4161316"/>
            <a:chExt cx="835013" cy="1084757"/>
          </a:xfrm>
        </p:grpSpPr>
        <p:sp>
          <p:nvSpPr>
            <p:cNvPr id="32" name="Trapezoid 31">
              <a:extLst>
                <a:ext uri="{FF2B5EF4-FFF2-40B4-BE49-F238E27FC236}">
                  <a16:creationId xmlns:a16="http://schemas.microsoft.com/office/drawing/2014/main" id="{9AE9DF5E-8C18-4717-841F-2F909EFD8D07}"/>
                </a:ext>
              </a:extLst>
            </p:cNvPr>
            <p:cNvSpPr/>
            <p:nvPr/>
          </p:nvSpPr>
          <p:spPr>
            <a:xfrm rot="10800000">
              <a:off x="1493995" y="4684483"/>
              <a:ext cx="225674" cy="304408"/>
            </a:xfrm>
            <a:prstGeom prst="trapezoid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 6">
              <a:extLst>
                <a:ext uri="{FF2B5EF4-FFF2-40B4-BE49-F238E27FC236}">
                  <a16:creationId xmlns:a16="http://schemas.microsoft.com/office/drawing/2014/main" id="{674EA7F1-5B55-43D0-9212-2D0DDB172C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3087" y="4686533"/>
              <a:ext cx="356489" cy="305757"/>
            </a:xfrm>
            <a:custGeom>
              <a:avLst/>
              <a:gdLst>
                <a:gd name="T0" fmla="*/ 96 w 314"/>
                <a:gd name="T1" fmla="*/ 64 h 356"/>
                <a:gd name="T2" fmla="*/ 0 w 314"/>
                <a:gd name="T3" fmla="*/ 154 h 356"/>
                <a:gd name="T4" fmla="*/ 0 w 314"/>
                <a:gd name="T5" fmla="*/ 324 h 356"/>
                <a:gd name="T6" fmla="*/ 314 w 314"/>
                <a:gd name="T7" fmla="*/ 356 h 356"/>
                <a:gd name="T8" fmla="*/ 271 w 314"/>
                <a:gd name="T9" fmla="*/ 0 h 356"/>
                <a:gd name="T10" fmla="*/ 96 w 314"/>
                <a:gd name="T11" fmla="*/ 64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4" h="356">
                  <a:moveTo>
                    <a:pt x="96" y="64"/>
                  </a:moveTo>
                  <a:cubicBezTo>
                    <a:pt x="11" y="91"/>
                    <a:pt x="0" y="154"/>
                    <a:pt x="0" y="154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59" y="335"/>
                    <a:pt x="314" y="356"/>
                    <a:pt x="314" y="356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271" y="0"/>
                    <a:pt x="181" y="37"/>
                    <a:pt x="96" y="64"/>
                  </a:cubicBezTo>
                  <a:close/>
                </a:path>
              </a:pathLst>
            </a:custGeom>
            <a:solidFill>
              <a:srgbClr val="183382"/>
            </a:solidFill>
            <a:ln>
              <a:solidFill>
                <a:schemeClr val="bg1"/>
              </a:solidFill>
            </a:ln>
            <a:extLst/>
          </p:spPr>
          <p:txBody>
            <a:bodyPr vert="horz" wrap="square" lIns="93247" tIns="46623" rIns="93247" bIns="46623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66371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32742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99113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65484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33185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98226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64597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730969" algn="l" defTabSz="932742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32418"/>
              <a:endParaRPr lang="en-US" sz="1400">
                <a:solidFill>
                  <a:schemeClr val="tx1">
                    <a:lumMod val="50000"/>
                  </a:schemeClr>
                </a:solidFill>
                <a:effectLst>
                  <a:glow rad="101600">
                    <a:schemeClr val="bg1">
                      <a:alpha val="60000"/>
                    </a:schemeClr>
                  </a:glow>
                </a:effectLst>
              </a:endParaRPr>
            </a:p>
          </p:txBody>
        </p:sp>
        <p:sp>
          <p:nvSpPr>
            <p:cNvPr id="34" name="Freeform 45">
              <a:extLst>
                <a:ext uri="{FF2B5EF4-FFF2-40B4-BE49-F238E27FC236}">
                  <a16:creationId xmlns:a16="http://schemas.microsoft.com/office/drawing/2014/main" id="{29B59D20-1F71-49FE-95A5-29D5591E50E1}"/>
                </a:ext>
              </a:extLst>
            </p:cNvPr>
            <p:cNvSpPr/>
            <p:nvPr/>
          </p:nvSpPr>
          <p:spPr>
            <a:xfrm>
              <a:off x="1389307" y="4264938"/>
              <a:ext cx="432253" cy="419545"/>
            </a:xfrm>
            <a:custGeom>
              <a:avLst/>
              <a:gdLst>
                <a:gd name="connsiteX0" fmla="*/ 951401 w 1831741"/>
                <a:gd name="connsiteY0" fmla="*/ 19598 h 1777891"/>
                <a:gd name="connsiteX1" fmla="*/ 511232 w 1831741"/>
                <a:gd name="connsiteY1" fmla="*/ 82480 h 1777891"/>
                <a:gd name="connsiteX2" fmla="*/ 267567 w 1831741"/>
                <a:gd name="connsiteY2" fmla="*/ 307805 h 1777891"/>
                <a:gd name="connsiteX3" fmla="*/ 215165 w 1831741"/>
                <a:gd name="connsiteY3" fmla="*/ 561950 h 1777891"/>
                <a:gd name="connsiteX4" fmla="*/ 212545 w 1831741"/>
                <a:gd name="connsiteY4" fmla="*/ 585531 h 1777891"/>
                <a:gd name="connsiteX5" fmla="*/ 199445 w 1831741"/>
                <a:gd name="connsiteY5" fmla="*/ 585531 h 1777891"/>
                <a:gd name="connsiteX6" fmla="*/ 136564 w 1831741"/>
                <a:gd name="connsiteY6" fmla="*/ 580291 h 1777891"/>
                <a:gd name="connsiteX7" fmla="*/ 57962 w 1831741"/>
                <a:gd name="connsiteY7" fmla="*/ 603871 h 1777891"/>
                <a:gd name="connsiteX8" fmla="*/ 21281 w 1831741"/>
                <a:gd name="connsiteY8" fmla="*/ 656272 h 1777891"/>
                <a:gd name="connsiteX9" fmla="*/ 321 w 1831741"/>
                <a:gd name="connsiteY9" fmla="*/ 771555 h 1777891"/>
                <a:gd name="connsiteX10" fmla="*/ 37001 w 1831741"/>
                <a:gd name="connsiteY10" fmla="*/ 902558 h 1777891"/>
                <a:gd name="connsiteX11" fmla="*/ 120843 w 1831741"/>
                <a:gd name="connsiteY11" fmla="*/ 1030941 h 1777891"/>
                <a:gd name="connsiteX12" fmla="*/ 241366 w 1831741"/>
                <a:gd name="connsiteY12" fmla="*/ 1169804 h 1777891"/>
                <a:gd name="connsiteX13" fmla="*/ 285907 w 1831741"/>
                <a:gd name="connsiteY13" fmla="*/ 1203864 h 1777891"/>
                <a:gd name="connsiteX14" fmla="*/ 314728 w 1831741"/>
                <a:gd name="connsiteY14" fmla="*/ 1222205 h 1777891"/>
                <a:gd name="connsiteX15" fmla="*/ 354028 w 1831741"/>
                <a:gd name="connsiteY15" fmla="*/ 1374168 h 1777891"/>
                <a:gd name="connsiteX16" fmla="*/ 424770 w 1831741"/>
                <a:gd name="connsiteY16" fmla="*/ 1499931 h 1777891"/>
                <a:gd name="connsiteX17" fmla="*/ 519092 w 1831741"/>
                <a:gd name="connsiteY17" fmla="*/ 1604733 h 1777891"/>
                <a:gd name="connsiteX18" fmla="*/ 610794 w 1831741"/>
                <a:gd name="connsiteY18" fmla="*/ 1685955 h 1777891"/>
                <a:gd name="connsiteX19" fmla="*/ 757517 w 1831741"/>
                <a:gd name="connsiteY19" fmla="*/ 1751456 h 1777891"/>
                <a:gd name="connsiteX20" fmla="*/ 891140 w 1831741"/>
                <a:gd name="connsiteY20" fmla="*/ 1777657 h 1777891"/>
                <a:gd name="connsiteX21" fmla="*/ 1064064 w 1831741"/>
                <a:gd name="connsiteY21" fmla="*/ 1759316 h 1777891"/>
                <a:gd name="connsiteX22" fmla="*/ 1236988 w 1831741"/>
                <a:gd name="connsiteY22" fmla="*/ 1683335 h 1777891"/>
                <a:gd name="connsiteX23" fmla="*/ 1370611 w 1831741"/>
                <a:gd name="connsiteY23" fmla="*/ 1560192 h 1777891"/>
                <a:gd name="connsiteX24" fmla="*/ 1459693 w 1831741"/>
                <a:gd name="connsiteY24" fmla="*/ 1416089 h 1777891"/>
                <a:gd name="connsiteX25" fmla="*/ 1530434 w 1831741"/>
                <a:gd name="connsiteY25" fmla="*/ 1227445 h 1777891"/>
                <a:gd name="connsiteX26" fmla="*/ 1637856 w 1831741"/>
                <a:gd name="connsiteY26" fmla="*/ 1120022 h 1777891"/>
                <a:gd name="connsiteX27" fmla="*/ 1753139 w 1831741"/>
                <a:gd name="connsiteY27" fmla="*/ 978539 h 1777891"/>
                <a:gd name="connsiteX28" fmla="*/ 1818640 w 1831741"/>
                <a:gd name="connsiteY28" fmla="*/ 863257 h 1777891"/>
                <a:gd name="connsiteX29" fmla="*/ 1831741 w 1831741"/>
                <a:gd name="connsiteY29" fmla="*/ 742734 h 1777891"/>
                <a:gd name="connsiteX30" fmla="*/ 1818640 w 1831741"/>
                <a:gd name="connsiteY30" fmla="*/ 656272 h 1777891"/>
                <a:gd name="connsiteX31" fmla="*/ 1771479 w 1831741"/>
                <a:gd name="connsiteY31" fmla="*/ 603871 h 1777891"/>
                <a:gd name="connsiteX32" fmla="*/ 1719078 w 1831741"/>
                <a:gd name="connsiteY32" fmla="*/ 582911 h 1777891"/>
                <a:gd name="connsiteX33" fmla="*/ 1658817 w 1831741"/>
                <a:gd name="connsiteY33" fmla="*/ 575051 h 1777891"/>
                <a:gd name="connsiteX34" fmla="*/ 1598556 w 1831741"/>
                <a:gd name="connsiteY34" fmla="*/ 559330 h 1777891"/>
                <a:gd name="connsiteX35" fmla="*/ 1588075 w 1831741"/>
                <a:gd name="connsiteY35" fmla="*/ 273744 h 1777891"/>
                <a:gd name="connsiteX36" fmla="*/ 1527814 w 1831741"/>
                <a:gd name="connsiteY36" fmla="*/ 116541 h 1777891"/>
                <a:gd name="connsiteX37" fmla="*/ 1247468 w 1831741"/>
                <a:gd name="connsiteY37" fmla="*/ 6498 h 1777891"/>
                <a:gd name="connsiteX38" fmla="*/ 951401 w 1831741"/>
                <a:gd name="connsiteY38" fmla="*/ 19598 h 1777891"/>
                <a:gd name="connsiteX0" fmla="*/ 951401 w 1831741"/>
                <a:gd name="connsiteY0" fmla="*/ 19598 h 1777891"/>
                <a:gd name="connsiteX1" fmla="*/ 511232 w 1831741"/>
                <a:gd name="connsiteY1" fmla="*/ 82480 h 1777891"/>
                <a:gd name="connsiteX2" fmla="*/ 267567 w 1831741"/>
                <a:gd name="connsiteY2" fmla="*/ 307805 h 1777891"/>
                <a:gd name="connsiteX3" fmla="*/ 215165 w 1831741"/>
                <a:gd name="connsiteY3" fmla="*/ 561950 h 1777891"/>
                <a:gd name="connsiteX4" fmla="*/ 212545 w 1831741"/>
                <a:gd name="connsiteY4" fmla="*/ 585531 h 1777891"/>
                <a:gd name="connsiteX5" fmla="*/ 199445 w 1831741"/>
                <a:gd name="connsiteY5" fmla="*/ 585531 h 1777891"/>
                <a:gd name="connsiteX6" fmla="*/ 136564 w 1831741"/>
                <a:gd name="connsiteY6" fmla="*/ 580291 h 1777891"/>
                <a:gd name="connsiteX7" fmla="*/ 57962 w 1831741"/>
                <a:gd name="connsiteY7" fmla="*/ 603871 h 1777891"/>
                <a:gd name="connsiteX8" fmla="*/ 21281 w 1831741"/>
                <a:gd name="connsiteY8" fmla="*/ 656272 h 1777891"/>
                <a:gd name="connsiteX9" fmla="*/ 321 w 1831741"/>
                <a:gd name="connsiteY9" fmla="*/ 771555 h 1777891"/>
                <a:gd name="connsiteX10" fmla="*/ 37001 w 1831741"/>
                <a:gd name="connsiteY10" fmla="*/ 902558 h 1777891"/>
                <a:gd name="connsiteX11" fmla="*/ 120843 w 1831741"/>
                <a:gd name="connsiteY11" fmla="*/ 1030941 h 1777891"/>
                <a:gd name="connsiteX12" fmla="*/ 241366 w 1831741"/>
                <a:gd name="connsiteY12" fmla="*/ 1169804 h 1777891"/>
                <a:gd name="connsiteX13" fmla="*/ 285907 w 1831741"/>
                <a:gd name="connsiteY13" fmla="*/ 1203864 h 1777891"/>
                <a:gd name="connsiteX14" fmla="*/ 359269 w 1831741"/>
                <a:gd name="connsiteY14" fmla="*/ 1243165 h 1777891"/>
                <a:gd name="connsiteX15" fmla="*/ 354028 w 1831741"/>
                <a:gd name="connsiteY15" fmla="*/ 1374168 h 1777891"/>
                <a:gd name="connsiteX16" fmla="*/ 424770 w 1831741"/>
                <a:gd name="connsiteY16" fmla="*/ 1499931 h 1777891"/>
                <a:gd name="connsiteX17" fmla="*/ 519092 w 1831741"/>
                <a:gd name="connsiteY17" fmla="*/ 1604733 h 1777891"/>
                <a:gd name="connsiteX18" fmla="*/ 610794 w 1831741"/>
                <a:gd name="connsiteY18" fmla="*/ 1685955 h 1777891"/>
                <a:gd name="connsiteX19" fmla="*/ 757517 w 1831741"/>
                <a:gd name="connsiteY19" fmla="*/ 1751456 h 1777891"/>
                <a:gd name="connsiteX20" fmla="*/ 891140 w 1831741"/>
                <a:gd name="connsiteY20" fmla="*/ 1777657 h 1777891"/>
                <a:gd name="connsiteX21" fmla="*/ 1064064 w 1831741"/>
                <a:gd name="connsiteY21" fmla="*/ 1759316 h 1777891"/>
                <a:gd name="connsiteX22" fmla="*/ 1236988 w 1831741"/>
                <a:gd name="connsiteY22" fmla="*/ 1683335 h 1777891"/>
                <a:gd name="connsiteX23" fmla="*/ 1370611 w 1831741"/>
                <a:gd name="connsiteY23" fmla="*/ 1560192 h 1777891"/>
                <a:gd name="connsiteX24" fmla="*/ 1459693 w 1831741"/>
                <a:gd name="connsiteY24" fmla="*/ 1416089 h 1777891"/>
                <a:gd name="connsiteX25" fmla="*/ 1530434 w 1831741"/>
                <a:gd name="connsiteY25" fmla="*/ 1227445 h 1777891"/>
                <a:gd name="connsiteX26" fmla="*/ 1637856 w 1831741"/>
                <a:gd name="connsiteY26" fmla="*/ 1120022 h 1777891"/>
                <a:gd name="connsiteX27" fmla="*/ 1753139 w 1831741"/>
                <a:gd name="connsiteY27" fmla="*/ 978539 h 1777891"/>
                <a:gd name="connsiteX28" fmla="*/ 1818640 w 1831741"/>
                <a:gd name="connsiteY28" fmla="*/ 863257 h 1777891"/>
                <a:gd name="connsiteX29" fmla="*/ 1831741 w 1831741"/>
                <a:gd name="connsiteY29" fmla="*/ 742734 h 1777891"/>
                <a:gd name="connsiteX30" fmla="*/ 1818640 w 1831741"/>
                <a:gd name="connsiteY30" fmla="*/ 656272 h 1777891"/>
                <a:gd name="connsiteX31" fmla="*/ 1771479 w 1831741"/>
                <a:gd name="connsiteY31" fmla="*/ 603871 h 1777891"/>
                <a:gd name="connsiteX32" fmla="*/ 1719078 w 1831741"/>
                <a:gd name="connsiteY32" fmla="*/ 582911 h 1777891"/>
                <a:gd name="connsiteX33" fmla="*/ 1658817 w 1831741"/>
                <a:gd name="connsiteY33" fmla="*/ 575051 h 1777891"/>
                <a:gd name="connsiteX34" fmla="*/ 1598556 w 1831741"/>
                <a:gd name="connsiteY34" fmla="*/ 559330 h 1777891"/>
                <a:gd name="connsiteX35" fmla="*/ 1588075 w 1831741"/>
                <a:gd name="connsiteY35" fmla="*/ 273744 h 1777891"/>
                <a:gd name="connsiteX36" fmla="*/ 1527814 w 1831741"/>
                <a:gd name="connsiteY36" fmla="*/ 116541 h 1777891"/>
                <a:gd name="connsiteX37" fmla="*/ 1247468 w 1831741"/>
                <a:gd name="connsiteY37" fmla="*/ 6498 h 1777891"/>
                <a:gd name="connsiteX38" fmla="*/ 951401 w 1831741"/>
                <a:gd name="connsiteY38" fmla="*/ 19598 h 1777891"/>
                <a:gd name="connsiteX0" fmla="*/ 951401 w 1831741"/>
                <a:gd name="connsiteY0" fmla="*/ 19598 h 1777891"/>
                <a:gd name="connsiteX1" fmla="*/ 511232 w 1831741"/>
                <a:gd name="connsiteY1" fmla="*/ 82480 h 1777891"/>
                <a:gd name="connsiteX2" fmla="*/ 267567 w 1831741"/>
                <a:gd name="connsiteY2" fmla="*/ 307805 h 1777891"/>
                <a:gd name="connsiteX3" fmla="*/ 215165 w 1831741"/>
                <a:gd name="connsiteY3" fmla="*/ 561950 h 1777891"/>
                <a:gd name="connsiteX4" fmla="*/ 212545 w 1831741"/>
                <a:gd name="connsiteY4" fmla="*/ 585531 h 1777891"/>
                <a:gd name="connsiteX5" fmla="*/ 199445 w 1831741"/>
                <a:gd name="connsiteY5" fmla="*/ 585531 h 1777891"/>
                <a:gd name="connsiteX6" fmla="*/ 136564 w 1831741"/>
                <a:gd name="connsiteY6" fmla="*/ 580291 h 1777891"/>
                <a:gd name="connsiteX7" fmla="*/ 57962 w 1831741"/>
                <a:gd name="connsiteY7" fmla="*/ 603871 h 1777891"/>
                <a:gd name="connsiteX8" fmla="*/ 21281 w 1831741"/>
                <a:gd name="connsiteY8" fmla="*/ 656272 h 1777891"/>
                <a:gd name="connsiteX9" fmla="*/ 321 w 1831741"/>
                <a:gd name="connsiteY9" fmla="*/ 771555 h 1777891"/>
                <a:gd name="connsiteX10" fmla="*/ 37001 w 1831741"/>
                <a:gd name="connsiteY10" fmla="*/ 902558 h 1777891"/>
                <a:gd name="connsiteX11" fmla="*/ 120843 w 1831741"/>
                <a:gd name="connsiteY11" fmla="*/ 1030941 h 1777891"/>
                <a:gd name="connsiteX12" fmla="*/ 199445 w 1831741"/>
                <a:gd name="connsiteY12" fmla="*/ 1122643 h 1777891"/>
                <a:gd name="connsiteX13" fmla="*/ 285907 w 1831741"/>
                <a:gd name="connsiteY13" fmla="*/ 1203864 h 1777891"/>
                <a:gd name="connsiteX14" fmla="*/ 359269 w 1831741"/>
                <a:gd name="connsiteY14" fmla="*/ 1243165 h 1777891"/>
                <a:gd name="connsiteX15" fmla="*/ 354028 w 1831741"/>
                <a:gd name="connsiteY15" fmla="*/ 1374168 h 1777891"/>
                <a:gd name="connsiteX16" fmla="*/ 424770 w 1831741"/>
                <a:gd name="connsiteY16" fmla="*/ 1499931 h 1777891"/>
                <a:gd name="connsiteX17" fmla="*/ 519092 w 1831741"/>
                <a:gd name="connsiteY17" fmla="*/ 1604733 h 1777891"/>
                <a:gd name="connsiteX18" fmla="*/ 610794 w 1831741"/>
                <a:gd name="connsiteY18" fmla="*/ 1685955 h 1777891"/>
                <a:gd name="connsiteX19" fmla="*/ 757517 w 1831741"/>
                <a:gd name="connsiteY19" fmla="*/ 1751456 h 1777891"/>
                <a:gd name="connsiteX20" fmla="*/ 891140 w 1831741"/>
                <a:gd name="connsiteY20" fmla="*/ 1777657 h 1777891"/>
                <a:gd name="connsiteX21" fmla="*/ 1064064 w 1831741"/>
                <a:gd name="connsiteY21" fmla="*/ 1759316 h 1777891"/>
                <a:gd name="connsiteX22" fmla="*/ 1236988 w 1831741"/>
                <a:gd name="connsiteY22" fmla="*/ 1683335 h 1777891"/>
                <a:gd name="connsiteX23" fmla="*/ 1370611 w 1831741"/>
                <a:gd name="connsiteY23" fmla="*/ 1560192 h 1777891"/>
                <a:gd name="connsiteX24" fmla="*/ 1459693 w 1831741"/>
                <a:gd name="connsiteY24" fmla="*/ 1416089 h 1777891"/>
                <a:gd name="connsiteX25" fmla="*/ 1530434 w 1831741"/>
                <a:gd name="connsiteY25" fmla="*/ 1227445 h 1777891"/>
                <a:gd name="connsiteX26" fmla="*/ 1637856 w 1831741"/>
                <a:gd name="connsiteY26" fmla="*/ 1120022 h 1777891"/>
                <a:gd name="connsiteX27" fmla="*/ 1753139 w 1831741"/>
                <a:gd name="connsiteY27" fmla="*/ 978539 h 1777891"/>
                <a:gd name="connsiteX28" fmla="*/ 1818640 w 1831741"/>
                <a:gd name="connsiteY28" fmla="*/ 863257 h 1777891"/>
                <a:gd name="connsiteX29" fmla="*/ 1831741 w 1831741"/>
                <a:gd name="connsiteY29" fmla="*/ 742734 h 1777891"/>
                <a:gd name="connsiteX30" fmla="*/ 1818640 w 1831741"/>
                <a:gd name="connsiteY30" fmla="*/ 656272 h 1777891"/>
                <a:gd name="connsiteX31" fmla="*/ 1771479 w 1831741"/>
                <a:gd name="connsiteY31" fmla="*/ 603871 h 1777891"/>
                <a:gd name="connsiteX32" fmla="*/ 1719078 w 1831741"/>
                <a:gd name="connsiteY32" fmla="*/ 582911 h 1777891"/>
                <a:gd name="connsiteX33" fmla="*/ 1658817 w 1831741"/>
                <a:gd name="connsiteY33" fmla="*/ 575051 h 1777891"/>
                <a:gd name="connsiteX34" fmla="*/ 1598556 w 1831741"/>
                <a:gd name="connsiteY34" fmla="*/ 559330 h 1777891"/>
                <a:gd name="connsiteX35" fmla="*/ 1588075 w 1831741"/>
                <a:gd name="connsiteY35" fmla="*/ 273744 h 1777891"/>
                <a:gd name="connsiteX36" fmla="*/ 1527814 w 1831741"/>
                <a:gd name="connsiteY36" fmla="*/ 116541 h 1777891"/>
                <a:gd name="connsiteX37" fmla="*/ 1247468 w 1831741"/>
                <a:gd name="connsiteY37" fmla="*/ 6498 h 1777891"/>
                <a:gd name="connsiteX38" fmla="*/ 951401 w 1831741"/>
                <a:gd name="connsiteY38" fmla="*/ 19598 h 1777891"/>
                <a:gd name="connsiteX0" fmla="*/ 951401 w 1831741"/>
                <a:gd name="connsiteY0" fmla="*/ 19598 h 1777891"/>
                <a:gd name="connsiteX1" fmla="*/ 511232 w 1831741"/>
                <a:gd name="connsiteY1" fmla="*/ 82480 h 1777891"/>
                <a:gd name="connsiteX2" fmla="*/ 267567 w 1831741"/>
                <a:gd name="connsiteY2" fmla="*/ 307805 h 1777891"/>
                <a:gd name="connsiteX3" fmla="*/ 215165 w 1831741"/>
                <a:gd name="connsiteY3" fmla="*/ 561950 h 1777891"/>
                <a:gd name="connsiteX4" fmla="*/ 212545 w 1831741"/>
                <a:gd name="connsiteY4" fmla="*/ 585531 h 1777891"/>
                <a:gd name="connsiteX5" fmla="*/ 199445 w 1831741"/>
                <a:gd name="connsiteY5" fmla="*/ 585531 h 1777891"/>
                <a:gd name="connsiteX6" fmla="*/ 136564 w 1831741"/>
                <a:gd name="connsiteY6" fmla="*/ 580291 h 1777891"/>
                <a:gd name="connsiteX7" fmla="*/ 57962 w 1831741"/>
                <a:gd name="connsiteY7" fmla="*/ 603871 h 1777891"/>
                <a:gd name="connsiteX8" fmla="*/ 21281 w 1831741"/>
                <a:gd name="connsiteY8" fmla="*/ 656272 h 1777891"/>
                <a:gd name="connsiteX9" fmla="*/ 321 w 1831741"/>
                <a:gd name="connsiteY9" fmla="*/ 771555 h 1777891"/>
                <a:gd name="connsiteX10" fmla="*/ 37001 w 1831741"/>
                <a:gd name="connsiteY10" fmla="*/ 902558 h 1777891"/>
                <a:gd name="connsiteX11" fmla="*/ 120843 w 1831741"/>
                <a:gd name="connsiteY11" fmla="*/ 1030941 h 1777891"/>
                <a:gd name="connsiteX12" fmla="*/ 199445 w 1831741"/>
                <a:gd name="connsiteY12" fmla="*/ 1122643 h 1777891"/>
                <a:gd name="connsiteX13" fmla="*/ 267566 w 1831741"/>
                <a:gd name="connsiteY13" fmla="*/ 1188144 h 1777891"/>
                <a:gd name="connsiteX14" fmla="*/ 359269 w 1831741"/>
                <a:gd name="connsiteY14" fmla="*/ 1243165 h 1777891"/>
                <a:gd name="connsiteX15" fmla="*/ 354028 w 1831741"/>
                <a:gd name="connsiteY15" fmla="*/ 1374168 h 1777891"/>
                <a:gd name="connsiteX16" fmla="*/ 424770 w 1831741"/>
                <a:gd name="connsiteY16" fmla="*/ 1499931 h 1777891"/>
                <a:gd name="connsiteX17" fmla="*/ 519092 w 1831741"/>
                <a:gd name="connsiteY17" fmla="*/ 1604733 h 1777891"/>
                <a:gd name="connsiteX18" fmla="*/ 610794 w 1831741"/>
                <a:gd name="connsiteY18" fmla="*/ 1685955 h 1777891"/>
                <a:gd name="connsiteX19" fmla="*/ 757517 w 1831741"/>
                <a:gd name="connsiteY19" fmla="*/ 1751456 h 1777891"/>
                <a:gd name="connsiteX20" fmla="*/ 891140 w 1831741"/>
                <a:gd name="connsiteY20" fmla="*/ 1777657 h 1777891"/>
                <a:gd name="connsiteX21" fmla="*/ 1064064 w 1831741"/>
                <a:gd name="connsiteY21" fmla="*/ 1759316 h 1777891"/>
                <a:gd name="connsiteX22" fmla="*/ 1236988 w 1831741"/>
                <a:gd name="connsiteY22" fmla="*/ 1683335 h 1777891"/>
                <a:gd name="connsiteX23" fmla="*/ 1370611 w 1831741"/>
                <a:gd name="connsiteY23" fmla="*/ 1560192 h 1777891"/>
                <a:gd name="connsiteX24" fmla="*/ 1459693 w 1831741"/>
                <a:gd name="connsiteY24" fmla="*/ 1416089 h 1777891"/>
                <a:gd name="connsiteX25" fmla="*/ 1530434 w 1831741"/>
                <a:gd name="connsiteY25" fmla="*/ 1227445 h 1777891"/>
                <a:gd name="connsiteX26" fmla="*/ 1637856 w 1831741"/>
                <a:gd name="connsiteY26" fmla="*/ 1120022 h 1777891"/>
                <a:gd name="connsiteX27" fmla="*/ 1753139 w 1831741"/>
                <a:gd name="connsiteY27" fmla="*/ 978539 h 1777891"/>
                <a:gd name="connsiteX28" fmla="*/ 1818640 w 1831741"/>
                <a:gd name="connsiteY28" fmla="*/ 863257 h 1777891"/>
                <a:gd name="connsiteX29" fmla="*/ 1831741 w 1831741"/>
                <a:gd name="connsiteY29" fmla="*/ 742734 h 1777891"/>
                <a:gd name="connsiteX30" fmla="*/ 1818640 w 1831741"/>
                <a:gd name="connsiteY30" fmla="*/ 656272 h 1777891"/>
                <a:gd name="connsiteX31" fmla="*/ 1771479 w 1831741"/>
                <a:gd name="connsiteY31" fmla="*/ 603871 h 1777891"/>
                <a:gd name="connsiteX32" fmla="*/ 1719078 w 1831741"/>
                <a:gd name="connsiteY32" fmla="*/ 582911 h 1777891"/>
                <a:gd name="connsiteX33" fmla="*/ 1658817 w 1831741"/>
                <a:gd name="connsiteY33" fmla="*/ 575051 h 1777891"/>
                <a:gd name="connsiteX34" fmla="*/ 1598556 w 1831741"/>
                <a:gd name="connsiteY34" fmla="*/ 559330 h 1777891"/>
                <a:gd name="connsiteX35" fmla="*/ 1588075 w 1831741"/>
                <a:gd name="connsiteY35" fmla="*/ 273744 h 1777891"/>
                <a:gd name="connsiteX36" fmla="*/ 1527814 w 1831741"/>
                <a:gd name="connsiteY36" fmla="*/ 116541 h 1777891"/>
                <a:gd name="connsiteX37" fmla="*/ 1247468 w 1831741"/>
                <a:gd name="connsiteY37" fmla="*/ 6498 h 1777891"/>
                <a:gd name="connsiteX38" fmla="*/ 951401 w 1831741"/>
                <a:gd name="connsiteY38" fmla="*/ 19598 h 1777891"/>
                <a:gd name="connsiteX0" fmla="*/ 951401 w 1831741"/>
                <a:gd name="connsiteY0" fmla="*/ 19598 h 1777891"/>
                <a:gd name="connsiteX1" fmla="*/ 511232 w 1831741"/>
                <a:gd name="connsiteY1" fmla="*/ 82480 h 1777891"/>
                <a:gd name="connsiteX2" fmla="*/ 267567 w 1831741"/>
                <a:gd name="connsiteY2" fmla="*/ 307805 h 1777891"/>
                <a:gd name="connsiteX3" fmla="*/ 215165 w 1831741"/>
                <a:gd name="connsiteY3" fmla="*/ 561950 h 1777891"/>
                <a:gd name="connsiteX4" fmla="*/ 212545 w 1831741"/>
                <a:gd name="connsiteY4" fmla="*/ 585531 h 1777891"/>
                <a:gd name="connsiteX5" fmla="*/ 199445 w 1831741"/>
                <a:gd name="connsiteY5" fmla="*/ 585531 h 1777891"/>
                <a:gd name="connsiteX6" fmla="*/ 136564 w 1831741"/>
                <a:gd name="connsiteY6" fmla="*/ 580291 h 1777891"/>
                <a:gd name="connsiteX7" fmla="*/ 57962 w 1831741"/>
                <a:gd name="connsiteY7" fmla="*/ 603871 h 1777891"/>
                <a:gd name="connsiteX8" fmla="*/ 21281 w 1831741"/>
                <a:gd name="connsiteY8" fmla="*/ 656272 h 1777891"/>
                <a:gd name="connsiteX9" fmla="*/ 321 w 1831741"/>
                <a:gd name="connsiteY9" fmla="*/ 771555 h 1777891"/>
                <a:gd name="connsiteX10" fmla="*/ 37001 w 1831741"/>
                <a:gd name="connsiteY10" fmla="*/ 902558 h 1777891"/>
                <a:gd name="connsiteX11" fmla="*/ 120843 w 1831741"/>
                <a:gd name="connsiteY11" fmla="*/ 1030941 h 1777891"/>
                <a:gd name="connsiteX12" fmla="*/ 199445 w 1831741"/>
                <a:gd name="connsiteY12" fmla="*/ 1122643 h 1777891"/>
                <a:gd name="connsiteX13" fmla="*/ 267566 w 1831741"/>
                <a:gd name="connsiteY13" fmla="*/ 1188144 h 1777891"/>
                <a:gd name="connsiteX14" fmla="*/ 319969 w 1831741"/>
                <a:gd name="connsiteY14" fmla="*/ 1269366 h 1777891"/>
                <a:gd name="connsiteX15" fmla="*/ 354028 w 1831741"/>
                <a:gd name="connsiteY15" fmla="*/ 1374168 h 1777891"/>
                <a:gd name="connsiteX16" fmla="*/ 424770 w 1831741"/>
                <a:gd name="connsiteY16" fmla="*/ 1499931 h 1777891"/>
                <a:gd name="connsiteX17" fmla="*/ 519092 w 1831741"/>
                <a:gd name="connsiteY17" fmla="*/ 1604733 h 1777891"/>
                <a:gd name="connsiteX18" fmla="*/ 610794 w 1831741"/>
                <a:gd name="connsiteY18" fmla="*/ 1685955 h 1777891"/>
                <a:gd name="connsiteX19" fmla="*/ 757517 w 1831741"/>
                <a:gd name="connsiteY19" fmla="*/ 1751456 h 1777891"/>
                <a:gd name="connsiteX20" fmla="*/ 891140 w 1831741"/>
                <a:gd name="connsiteY20" fmla="*/ 1777657 h 1777891"/>
                <a:gd name="connsiteX21" fmla="*/ 1064064 w 1831741"/>
                <a:gd name="connsiteY21" fmla="*/ 1759316 h 1777891"/>
                <a:gd name="connsiteX22" fmla="*/ 1236988 w 1831741"/>
                <a:gd name="connsiteY22" fmla="*/ 1683335 h 1777891"/>
                <a:gd name="connsiteX23" fmla="*/ 1370611 w 1831741"/>
                <a:gd name="connsiteY23" fmla="*/ 1560192 h 1777891"/>
                <a:gd name="connsiteX24" fmla="*/ 1459693 w 1831741"/>
                <a:gd name="connsiteY24" fmla="*/ 1416089 h 1777891"/>
                <a:gd name="connsiteX25" fmla="*/ 1530434 w 1831741"/>
                <a:gd name="connsiteY25" fmla="*/ 1227445 h 1777891"/>
                <a:gd name="connsiteX26" fmla="*/ 1637856 w 1831741"/>
                <a:gd name="connsiteY26" fmla="*/ 1120022 h 1777891"/>
                <a:gd name="connsiteX27" fmla="*/ 1753139 w 1831741"/>
                <a:gd name="connsiteY27" fmla="*/ 978539 h 1777891"/>
                <a:gd name="connsiteX28" fmla="*/ 1818640 w 1831741"/>
                <a:gd name="connsiteY28" fmla="*/ 863257 h 1777891"/>
                <a:gd name="connsiteX29" fmla="*/ 1831741 w 1831741"/>
                <a:gd name="connsiteY29" fmla="*/ 742734 h 1777891"/>
                <a:gd name="connsiteX30" fmla="*/ 1818640 w 1831741"/>
                <a:gd name="connsiteY30" fmla="*/ 656272 h 1777891"/>
                <a:gd name="connsiteX31" fmla="*/ 1771479 w 1831741"/>
                <a:gd name="connsiteY31" fmla="*/ 603871 h 1777891"/>
                <a:gd name="connsiteX32" fmla="*/ 1719078 w 1831741"/>
                <a:gd name="connsiteY32" fmla="*/ 582911 h 1777891"/>
                <a:gd name="connsiteX33" fmla="*/ 1658817 w 1831741"/>
                <a:gd name="connsiteY33" fmla="*/ 575051 h 1777891"/>
                <a:gd name="connsiteX34" fmla="*/ 1598556 w 1831741"/>
                <a:gd name="connsiteY34" fmla="*/ 559330 h 1777891"/>
                <a:gd name="connsiteX35" fmla="*/ 1588075 w 1831741"/>
                <a:gd name="connsiteY35" fmla="*/ 273744 h 1777891"/>
                <a:gd name="connsiteX36" fmla="*/ 1527814 w 1831741"/>
                <a:gd name="connsiteY36" fmla="*/ 116541 h 1777891"/>
                <a:gd name="connsiteX37" fmla="*/ 1247468 w 1831741"/>
                <a:gd name="connsiteY37" fmla="*/ 6498 h 1777891"/>
                <a:gd name="connsiteX38" fmla="*/ 951401 w 1831741"/>
                <a:gd name="connsiteY38" fmla="*/ 19598 h 1777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1831741" h="1777891">
                  <a:moveTo>
                    <a:pt x="951401" y="19598"/>
                  </a:moveTo>
                  <a:cubicBezTo>
                    <a:pt x="828695" y="32262"/>
                    <a:pt x="625204" y="34446"/>
                    <a:pt x="511232" y="82480"/>
                  </a:cubicBezTo>
                  <a:cubicBezTo>
                    <a:pt x="397260" y="130514"/>
                    <a:pt x="316911" y="227894"/>
                    <a:pt x="267567" y="307805"/>
                  </a:cubicBezTo>
                  <a:cubicBezTo>
                    <a:pt x="218223" y="387716"/>
                    <a:pt x="224335" y="515662"/>
                    <a:pt x="215165" y="561950"/>
                  </a:cubicBezTo>
                  <a:cubicBezTo>
                    <a:pt x="205995" y="608238"/>
                    <a:pt x="215165" y="581601"/>
                    <a:pt x="212545" y="585531"/>
                  </a:cubicBezTo>
                  <a:cubicBezTo>
                    <a:pt x="209925" y="589461"/>
                    <a:pt x="212108" y="586404"/>
                    <a:pt x="199445" y="585531"/>
                  </a:cubicBezTo>
                  <a:cubicBezTo>
                    <a:pt x="186782" y="584658"/>
                    <a:pt x="160145" y="577234"/>
                    <a:pt x="136564" y="580291"/>
                  </a:cubicBezTo>
                  <a:cubicBezTo>
                    <a:pt x="112983" y="583348"/>
                    <a:pt x="77176" y="591208"/>
                    <a:pt x="57962" y="603871"/>
                  </a:cubicBezTo>
                  <a:cubicBezTo>
                    <a:pt x="38748" y="616534"/>
                    <a:pt x="30888" y="628325"/>
                    <a:pt x="21281" y="656272"/>
                  </a:cubicBezTo>
                  <a:cubicBezTo>
                    <a:pt x="11674" y="684219"/>
                    <a:pt x="-2299" y="730507"/>
                    <a:pt x="321" y="771555"/>
                  </a:cubicBezTo>
                  <a:cubicBezTo>
                    <a:pt x="2941" y="812603"/>
                    <a:pt x="16914" y="859327"/>
                    <a:pt x="37001" y="902558"/>
                  </a:cubicBezTo>
                  <a:cubicBezTo>
                    <a:pt x="57088" y="945789"/>
                    <a:pt x="93769" y="994260"/>
                    <a:pt x="120843" y="1030941"/>
                  </a:cubicBezTo>
                  <a:cubicBezTo>
                    <a:pt x="147917" y="1067622"/>
                    <a:pt x="174991" y="1096443"/>
                    <a:pt x="199445" y="1122643"/>
                  </a:cubicBezTo>
                  <a:cubicBezTo>
                    <a:pt x="223899" y="1148843"/>
                    <a:pt x="247479" y="1163690"/>
                    <a:pt x="267566" y="1188144"/>
                  </a:cubicBezTo>
                  <a:cubicBezTo>
                    <a:pt x="287653" y="1212598"/>
                    <a:pt x="305559" y="1238362"/>
                    <a:pt x="319969" y="1269366"/>
                  </a:cubicBezTo>
                  <a:cubicBezTo>
                    <a:pt x="334379" y="1300370"/>
                    <a:pt x="336561" y="1335741"/>
                    <a:pt x="354028" y="1374168"/>
                  </a:cubicBezTo>
                  <a:cubicBezTo>
                    <a:pt x="371495" y="1412596"/>
                    <a:pt x="397259" y="1461504"/>
                    <a:pt x="424770" y="1499931"/>
                  </a:cubicBezTo>
                  <a:cubicBezTo>
                    <a:pt x="452281" y="1538358"/>
                    <a:pt x="488088" y="1573729"/>
                    <a:pt x="519092" y="1604733"/>
                  </a:cubicBezTo>
                  <a:cubicBezTo>
                    <a:pt x="550096" y="1635737"/>
                    <a:pt x="571057" y="1661501"/>
                    <a:pt x="610794" y="1685955"/>
                  </a:cubicBezTo>
                  <a:cubicBezTo>
                    <a:pt x="650531" y="1710409"/>
                    <a:pt x="710793" y="1736172"/>
                    <a:pt x="757517" y="1751456"/>
                  </a:cubicBezTo>
                  <a:cubicBezTo>
                    <a:pt x="804241" y="1766740"/>
                    <a:pt x="840049" y="1776347"/>
                    <a:pt x="891140" y="1777657"/>
                  </a:cubicBezTo>
                  <a:cubicBezTo>
                    <a:pt x="942231" y="1778967"/>
                    <a:pt x="1006423" y="1775036"/>
                    <a:pt x="1064064" y="1759316"/>
                  </a:cubicBezTo>
                  <a:cubicBezTo>
                    <a:pt x="1121705" y="1743596"/>
                    <a:pt x="1185897" y="1716522"/>
                    <a:pt x="1236988" y="1683335"/>
                  </a:cubicBezTo>
                  <a:cubicBezTo>
                    <a:pt x="1288079" y="1650148"/>
                    <a:pt x="1333493" y="1604733"/>
                    <a:pt x="1370611" y="1560192"/>
                  </a:cubicBezTo>
                  <a:cubicBezTo>
                    <a:pt x="1407729" y="1515651"/>
                    <a:pt x="1433056" y="1471547"/>
                    <a:pt x="1459693" y="1416089"/>
                  </a:cubicBezTo>
                  <a:cubicBezTo>
                    <a:pt x="1486330" y="1360631"/>
                    <a:pt x="1500740" y="1276790"/>
                    <a:pt x="1530434" y="1227445"/>
                  </a:cubicBezTo>
                  <a:cubicBezTo>
                    <a:pt x="1560128" y="1178101"/>
                    <a:pt x="1600739" y="1161506"/>
                    <a:pt x="1637856" y="1120022"/>
                  </a:cubicBezTo>
                  <a:cubicBezTo>
                    <a:pt x="1674973" y="1078538"/>
                    <a:pt x="1723008" y="1021333"/>
                    <a:pt x="1753139" y="978539"/>
                  </a:cubicBezTo>
                  <a:cubicBezTo>
                    <a:pt x="1783270" y="935745"/>
                    <a:pt x="1805540" y="902558"/>
                    <a:pt x="1818640" y="863257"/>
                  </a:cubicBezTo>
                  <a:cubicBezTo>
                    <a:pt x="1831740" y="823956"/>
                    <a:pt x="1831741" y="777231"/>
                    <a:pt x="1831741" y="742734"/>
                  </a:cubicBezTo>
                  <a:cubicBezTo>
                    <a:pt x="1831741" y="708237"/>
                    <a:pt x="1828684" y="679416"/>
                    <a:pt x="1818640" y="656272"/>
                  </a:cubicBezTo>
                  <a:cubicBezTo>
                    <a:pt x="1808596" y="633128"/>
                    <a:pt x="1788073" y="616098"/>
                    <a:pt x="1771479" y="603871"/>
                  </a:cubicBezTo>
                  <a:cubicBezTo>
                    <a:pt x="1754885" y="591644"/>
                    <a:pt x="1737855" y="587714"/>
                    <a:pt x="1719078" y="582911"/>
                  </a:cubicBezTo>
                  <a:cubicBezTo>
                    <a:pt x="1700301" y="578108"/>
                    <a:pt x="1678904" y="578981"/>
                    <a:pt x="1658817" y="575051"/>
                  </a:cubicBezTo>
                  <a:cubicBezTo>
                    <a:pt x="1638730" y="571121"/>
                    <a:pt x="1610346" y="609548"/>
                    <a:pt x="1598556" y="559330"/>
                  </a:cubicBezTo>
                  <a:cubicBezTo>
                    <a:pt x="1586766" y="509112"/>
                    <a:pt x="1599865" y="347542"/>
                    <a:pt x="1588075" y="273744"/>
                  </a:cubicBezTo>
                  <a:cubicBezTo>
                    <a:pt x="1576285" y="199946"/>
                    <a:pt x="1584582" y="161082"/>
                    <a:pt x="1527814" y="116541"/>
                  </a:cubicBezTo>
                  <a:cubicBezTo>
                    <a:pt x="1471046" y="72000"/>
                    <a:pt x="1344847" y="22218"/>
                    <a:pt x="1247468" y="6498"/>
                  </a:cubicBezTo>
                  <a:cubicBezTo>
                    <a:pt x="1150089" y="-9222"/>
                    <a:pt x="1074107" y="6934"/>
                    <a:pt x="951401" y="19598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Freeform 44">
              <a:extLst>
                <a:ext uri="{FF2B5EF4-FFF2-40B4-BE49-F238E27FC236}">
                  <a16:creationId xmlns:a16="http://schemas.microsoft.com/office/drawing/2014/main" id="{C26BCFE1-2A86-4B3A-8683-289E1A9ACA18}"/>
                </a:ext>
              </a:extLst>
            </p:cNvPr>
            <p:cNvSpPr/>
            <p:nvPr/>
          </p:nvSpPr>
          <p:spPr>
            <a:xfrm>
              <a:off x="1423254" y="4161316"/>
              <a:ext cx="362976" cy="322899"/>
            </a:xfrm>
            <a:custGeom>
              <a:avLst/>
              <a:gdLst>
                <a:gd name="connsiteX0" fmla="*/ 146224 w 1536962"/>
                <a:gd name="connsiteY0" fmla="*/ 1335186 h 1367608"/>
                <a:gd name="connsiteX1" fmla="*/ 146224 w 1536962"/>
                <a:gd name="connsiteY1" fmla="*/ 1092424 h 1367608"/>
                <a:gd name="connsiteX2" fmla="*/ 138132 w 1536962"/>
                <a:gd name="connsiteY2" fmla="*/ 979136 h 1367608"/>
                <a:gd name="connsiteX3" fmla="*/ 194776 w 1536962"/>
                <a:gd name="connsiteY3" fmla="*/ 979136 h 1367608"/>
                <a:gd name="connsiteX4" fmla="*/ 219052 w 1536962"/>
                <a:gd name="connsiteY4" fmla="*/ 712099 h 1367608"/>
                <a:gd name="connsiteX5" fmla="*/ 324249 w 1536962"/>
                <a:gd name="connsiteY5" fmla="*/ 817295 h 1367608"/>
                <a:gd name="connsiteX6" fmla="*/ 494182 w 1536962"/>
                <a:gd name="connsiteY6" fmla="*/ 873940 h 1367608"/>
                <a:gd name="connsiteX7" fmla="*/ 769311 w 1536962"/>
                <a:gd name="connsiteY7" fmla="*/ 906308 h 1367608"/>
                <a:gd name="connsiteX8" fmla="*/ 1003980 w 1536962"/>
                <a:gd name="connsiteY8" fmla="*/ 841571 h 1367608"/>
                <a:gd name="connsiteX9" fmla="*/ 1076808 w 1536962"/>
                <a:gd name="connsiteY9" fmla="*/ 639270 h 1367608"/>
                <a:gd name="connsiteX10" fmla="*/ 1117268 w 1536962"/>
                <a:gd name="connsiteY10" fmla="*/ 590718 h 1367608"/>
                <a:gd name="connsiteX11" fmla="*/ 1182005 w 1536962"/>
                <a:gd name="connsiteY11" fmla="*/ 606902 h 1367608"/>
                <a:gd name="connsiteX12" fmla="*/ 1246741 w 1536962"/>
                <a:gd name="connsiteY12" fmla="*/ 679731 h 1367608"/>
                <a:gd name="connsiteX13" fmla="*/ 1343845 w 1536962"/>
                <a:gd name="connsiteY13" fmla="*/ 833479 h 1367608"/>
                <a:gd name="connsiteX14" fmla="*/ 1376213 w 1536962"/>
                <a:gd name="connsiteY14" fmla="*/ 971044 h 1367608"/>
                <a:gd name="connsiteX15" fmla="*/ 1400490 w 1536962"/>
                <a:gd name="connsiteY15" fmla="*/ 1084332 h 1367608"/>
                <a:gd name="connsiteX16" fmla="*/ 1360029 w 1536962"/>
                <a:gd name="connsiteY16" fmla="*/ 1367554 h 1367608"/>
                <a:gd name="connsiteX17" fmla="*/ 1521870 w 1536962"/>
                <a:gd name="connsiteY17" fmla="*/ 1060056 h 1367608"/>
                <a:gd name="connsiteX18" fmla="*/ 1529962 w 1536962"/>
                <a:gd name="connsiteY18" fmla="*/ 954860 h 1367608"/>
                <a:gd name="connsiteX19" fmla="*/ 1521870 w 1536962"/>
                <a:gd name="connsiteY19" fmla="*/ 517890 h 1367608"/>
                <a:gd name="connsiteX20" fmla="*/ 1521870 w 1536962"/>
                <a:gd name="connsiteY20" fmla="*/ 477430 h 1367608"/>
                <a:gd name="connsiteX21" fmla="*/ 1489502 w 1536962"/>
                <a:gd name="connsiteY21" fmla="*/ 436970 h 1367608"/>
                <a:gd name="connsiteX22" fmla="*/ 1440950 w 1536962"/>
                <a:gd name="connsiteY22" fmla="*/ 396509 h 1367608"/>
                <a:gd name="connsiteX23" fmla="*/ 1424766 w 1536962"/>
                <a:gd name="connsiteY23" fmla="*/ 331773 h 1367608"/>
                <a:gd name="connsiteX24" fmla="*/ 1392398 w 1536962"/>
                <a:gd name="connsiteY24" fmla="*/ 275129 h 1367608"/>
                <a:gd name="connsiteX25" fmla="*/ 1343845 w 1536962"/>
                <a:gd name="connsiteY25" fmla="*/ 161840 h 1367608"/>
                <a:gd name="connsiteX26" fmla="*/ 1222465 w 1536962"/>
                <a:gd name="connsiteY26" fmla="*/ 97104 h 1367608"/>
                <a:gd name="connsiteX27" fmla="*/ 1003980 w 1536962"/>
                <a:gd name="connsiteY27" fmla="*/ 24276 h 1367608"/>
                <a:gd name="connsiteX28" fmla="*/ 785495 w 1536962"/>
                <a:gd name="connsiteY28" fmla="*/ 0 h 1367608"/>
                <a:gd name="connsiteX29" fmla="*/ 575102 w 1536962"/>
                <a:gd name="connsiteY29" fmla="*/ 24276 h 1367608"/>
                <a:gd name="connsiteX30" fmla="*/ 413261 w 1536962"/>
                <a:gd name="connsiteY30" fmla="*/ 72828 h 1367608"/>
                <a:gd name="connsiteX31" fmla="*/ 227144 w 1536962"/>
                <a:gd name="connsiteY31" fmla="*/ 161840 h 1367608"/>
                <a:gd name="connsiteX32" fmla="*/ 130040 w 1536962"/>
                <a:gd name="connsiteY32" fmla="*/ 299405 h 1367608"/>
                <a:gd name="connsiteX33" fmla="*/ 41028 w 1536962"/>
                <a:gd name="connsiteY33" fmla="*/ 469338 h 1367608"/>
                <a:gd name="connsiteX34" fmla="*/ 567 w 1536962"/>
                <a:gd name="connsiteY34" fmla="*/ 671639 h 1367608"/>
                <a:gd name="connsiteX35" fmla="*/ 16751 w 1536962"/>
                <a:gd name="connsiteY35" fmla="*/ 849663 h 1367608"/>
                <a:gd name="connsiteX36" fmla="*/ 8659 w 1536962"/>
                <a:gd name="connsiteY36" fmla="*/ 946768 h 1367608"/>
                <a:gd name="connsiteX37" fmla="*/ 8659 w 1536962"/>
                <a:gd name="connsiteY37" fmla="*/ 1035780 h 1367608"/>
                <a:gd name="connsiteX38" fmla="*/ 8659 w 1536962"/>
                <a:gd name="connsiteY38" fmla="*/ 1076240 h 1367608"/>
                <a:gd name="connsiteX39" fmla="*/ 73396 w 1536962"/>
                <a:gd name="connsiteY39" fmla="*/ 1181437 h 1367608"/>
                <a:gd name="connsiteX40" fmla="*/ 105764 w 1536962"/>
                <a:gd name="connsiteY40" fmla="*/ 1270449 h 1367608"/>
                <a:gd name="connsiteX41" fmla="*/ 146224 w 1536962"/>
                <a:gd name="connsiteY41" fmla="*/ 1335186 h 1367608"/>
                <a:gd name="connsiteX0" fmla="*/ 146224 w 1536962"/>
                <a:gd name="connsiteY0" fmla="*/ 1335186 h 1367597"/>
                <a:gd name="connsiteX1" fmla="*/ 146224 w 1536962"/>
                <a:gd name="connsiteY1" fmla="*/ 1092424 h 1367597"/>
                <a:gd name="connsiteX2" fmla="*/ 138132 w 1536962"/>
                <a:gd name="connsiteY2" fmla="*/ 979136 h 1367597"/>
                <a:gd name="connsiteX3" fmla="*/ 194776 w 1536962"/>
                <a:gd name="connsiteY3" fmla="*/ 979136 h 1367597"/>
                <a:gd name="connsiteX4" fmla="*/ 219052 w 1536962"/>
                <a:gd name="connsiteY4" fmla="*/ 712099 h 1367597"/>
                <a:gd name="connsiteX5" fmla="*/ 324249 w 1536962"/>
                <a:gd name="connsiteY5" fmla="*/ 817295 h 1367597"/>
                <a:gd name="connsiteX6" fmla="*/ 494182 w 1536962"/>
                <a:gd name="connsiteY6" fmla="*/ 873940 h 1367597"/>
                <a:gd name="connsiteX7" fmla="*/ 769311 w 1536962"/>
                <a:gd name="connsiteY7" fmla="*/ 906308 h 1367597"/>
                <a:gd name="connsiteX8" fmla="*/ 1003980 w 1536962"/>
                <a:gd name="connsiteY8" fmla="*/ 841571 h 1367597"/>
                <a:gd name="connsiteX9" fmla="*/ 1076808 w 1536962"/>
                <a:gd name="connsiteY9" fmla="*/ 639270 h 1367597"/>
                <a:gd name="connsiteX10" fmla="*/ 1117268 w 1536962"/>
                <a:gd name="connsiteY10" fmla="*/ 590718 h 1367597"/>
                <a:gd name="connsiteX11" fmla="*/ 1182005 w 1536962"/>
                <a:gd name="connsiteY11" fmla="*/ 606902 h 1367597"/>
                <a:gd name="connsiteX12" fmla="*/ 1246741 w 1536962"/>
                <a:gd name="connsiteY12" fmla="*/ 679731 h 1367597"/>
                <a:gd name="connsiteX13" fmla="*/ 1343845 w 1536962"/>
                <a:gd name="connsiteY13" fmla="*/ 833479 h 1367597"/>
                <a:gd name="connsiteX14" fmla="*/ 1376213 w 1536962"/>
                <a:gd name="connsiteY14" fmla="*/ 971044 h 1367597"/>
                <a:gd name="connsiteX15" fmla="*/ 1379529 w 1536962"/>
                <a:gd name="connsiteY15" fmla="*/ 1081712 h 1367597"/>
                <a:gd name="connsiteX16" fmla="*/ 1360029 w 1536962"/>
                <a:gd name="connsiteY16" fmla="*/ 1367554 h 1367597"/>
                <a:gd name="connsiteX17" fmla="*/ 1521870 w 1536962"/>
                <a:gd name="connsiteY17" fmla="*/ 1060056 h 1367597"/>
                <a:gd name="connsiteX18" fmla="*/ 1529962 w 1536962"/>
                <a:gd name="connsiteY18" fmla="*/ 954860 h 1367597"/>
                <a:gd name="connsiteX19" fmla="*/ 1521870 w 1536962"/>
                <a:gd name="connsiteY19" fmla="*/ 517890 h 1367597"/>
                <a:gd name="connsiteX20" fmla="*/ 1521870 w 1536962"/>
                <a:gd name="connsiteY20" fmla="*/ 477430 h 1367597"/>
                <a:gd name="connsiteX21" fmla="*/ 1489502 w 1536962"/>
                <a:gd name="connsiteY21" fmla="*/ 436970 h 1367597"/>
                <a:gd name="connsiteX22" fmla="*/ 1440950 w 1536962"/>
                <a:gd name="connsiteY22" fmla="*/ 396509 h 1367597"/>
                <a:gd name="connsiteX23" fmla="*/ 1424766 w 1536962"/>
                <a:gd name="connsiteY23" fmla="*/ 331773 h 1367597"/>
                <a:gd name="connsiteX24" fmla="*/ 1392398 w 1536962"/>
                <a:gd name="connsiteY24" fmla="*/ 275129 h 1367597"/>
                <a:gd name="connsiteX25" fmla="*/ 1343845 w 1536962"/>
                <a:gd name="connsiteY25" fmla="*/ 161840 h 1367597"/>
                <a:gd name="connsiteX26" fmla="*/ 1222465 w 1536962"/>
                <a:gd name="connsiteY26" fmla="*/ 97104 h 1367597"/>
                <a:gd name="connsiteX27" fmla="*/ 1003980 w 1536962"/>
                <a:gd name="connsiteY27" fmla="*/ 24276 h 1367597"/>
                <a:gd name="connsiteX28" fmla="*/ 785495 w 1536962"/>
                <a:gd name="connsiteY28" fmla="*/ 0 h 1367597"/>
                <a:gd name="connsiteX29" fmla="*/ 575102 w 1536962"/>
                <a:gd name="connsiteY29" fmla="*/ 24276 h 1367597"/>
                <a:gd name="connsiteX30" fmla="*/ 413261 w 1536962"/>
                <a:gd name="connsiteY30" fmla="*/ 72828 h 1367597"/>
                <a:gd name="connsiteX31" fmla="*/ 227144 w 1536962"/>
                <a:gd name="connsiteY31" fmla="*/ 161840 h 1367597"/>
                <a:gd name="connsiteX32" fmla="*/ 130040 w 1536962"/>
                <a:gd name="connsiteY32" fmla="*/ 299405 h 1367597"/>
                <a:gd name="connsiteX33" fmla="*/ 41028 w 1536962"/>
                <a:gd name="connsiteY33" fmla="*/ 469338 h 1367597"/>
                <a:gd name="connsiteX34" fmla="*/ 567 w 1536962"/>
                <a:gd name="connsiteY34" fmla="*/ 671639 h 1367597"/>
                <a:gd name="connsiteX35" fmla="*/ 16751 w 1536962"/>
                <a:gd name="connsiteY35" fmla="*/ 849663 h 1367597"/>
                <a:gd name="connsiteX36" fmla="*/ 8659 w 1536962"/>
                <a:gd name="connsiteY36" fmla="*/ 946768 h 1367597"/>
                <a:gd name="connsiteX37" fmla="*/ 8659 w 1536962"/>
                <a:gd name="connsiteY37" fmla="*/ 1035780 h 1367597"/>
                <a:gd name="connsiteX38" fmla="*/ 8659 w 1536962"/>
                <a:gd name="connsiteY38" fmla="*/ 1076240 h 1367597"/>
                <a:gd name="connsiteX39" fmla="*/ 73396 w 1536962"/>
                <a:gd name="connsiteY39" fmla="*/ 1181437 h 1367597"/>
                <a:gd name="connsiteX40" fmla="*/ 105764 w 1536962"/>
                <a:gd name="connsiteY40" fmla="*/ 1270449 h 1367597"/>
                <a:gd name="connsiteX41" fmla="*/ 146224 w 1536962"/>
                <a:gd name="connsiteY41" fmla="*/ 1335186 h 1367597"/>
                <a:gd name="connsiteX0" fmla="*/ 146224 w 1536962"/>
                <a:gd name="connsiteY0" fmla="*/ 1335186 h 1367597"/>
                <a:gd name="connsiteX1" fmla="*/ 146224 w 1536962"/>
                <a:gd name="connsiteY1" fmla="*/ 1092424 h 1367597"/>
                <a:gd name="connsiteX2" fmla="*/ 138132 w 1536962"/>
                <a:gd name="connsiteY2" fmla="*/ 979136 h 1367597"/>
                <a:gd name="connsiteX3" fmla="*/ 194776 w 1536962"/>
                <a:gd name="connsiteY3" fmla="*/ 979136 h 1367597"/>
                <a:gd name="connsiteX4" fmla="*/ 219052 w 1536962"/>
                <a:gd name="connsiteY4" fmla="*/ 712099 h 1367597"/>
                <a:gd name="connsiteX5" fmla="*/ 324249 w 1536962"/>
                <a:gd name="connsiteY5" fmla="*/ 817295 h 1367597"/>
                <a:gd name="connsiteX6" fmla="*/ 494182 w 1536962"/>
                <a:gd name="connsiteY6" fmla="*/ 873940 h 1367597"/>
                <a:gd name="connsiteX7" fmla="*/ 769311 w 1536962"/>
                <a:gd name="connsiteY7" fmla="*/ 906308 h 1367597"/>
                <a:gd name="connsiteX8" fmla="*/ 1003980 w 1536962"/>
                <a:gd name="connsiteY8" fmla="*/ 841571 h 1367597"/>
                <a:gd name="connsiteX9" fmla="*/ 1076808 w 1536962"/>
                <a:gd name="connsiteY9" fmla="*/ 639270 h 1367597"/>
                <a:gd name="connsiteX10" fmla="*/ 1117268 w 1536962"/>
                <a:gd name="connsiteY10" fmla="*/ 590718 h 1367597"/>
                <a:gd name="connsiteX11" fmla="*/ 1182005 w 1536962"/>
                <a:gd name="connsiteY11" fmla="*/ 606902 h 1367597"/>
                <a:gd name="connsiteX12" fmla="*/ 1246741 w 1536962"/>
                <a:gd name="connsiteY12" fmla="*/ 679731 h 1367597"/>
                <a:gd name="connsiteX13" fmla="*/ 1330745 w 1536962"/>
                <a:gd name="connsiteY13" fmla="*/ 846579 h 1367597"/>
                <a:gd name="connsiteX14" fmla="*/ 1376213 w 1536962"/>
                <a:gd name="connsiteY14" fmla="*/ 971044 h 1367597"/>
                <a:gd name="connsiteX15" fmla="*/ 1379529 w 1536962"/>
                <a:gd name="connsiteY15" fmla="*/ 1081712 h 1367597"/>
                <a:gd name="connsiteX16" fmla="*/ 1360029 w 1536962"/>
                <a:gd name="connsiteY16" fmla="*/ 1367554 h 1367597"/>
                <a:gd name="connsiteX17" fmla="*/ 1521870 w 1536962"/>
                <a:gd name="connsiteY17" fmla="*/ 1060056 h 1367597"/>
                <a:gd name="connsiteX18" fmla="*/ 1529962 w 1536962"/>
                <a:gd name="connsiteY18" fmla="*/ 954860 h 1367597"/>
                <a:gd name="connsiteX19" fmla="*/ 1521870 w 1536962"/>
                <a:gd name="connsiteY19" fmla="*/ 517890 h 1367597"/>
                <a:gd name="connsiteX20" fmla="*/ 1521870 w 1536962"/>
                <a:gd name="connsiteY20" fmla="*/ 477430 h 1367597"/>
                <a:gd name="connsiteX21" fmla="*/ 1489502 w 1536962"/>
                <a:gd name="connsiteY21" fmla="*/ 436970 h 1367597"/>
                <a:gd name="connsiteX22" fmla="*/ 1440950 w 1536962"/>
                <a:gd name="connsiteY22" fmla="*/ 396509 h 1367597"/>
                <a:gd name="connsiteX23" fmla="*/ 1424766 w 1536962"/>
                <a:gd name="connsiteY23" fmla="*/ 331773 h 1367597"/>
                <a:gd name="connsiteX24" fmla="*/ 1392398 w 1536962"/>
                <a:gd name="connsiteY24" fmla="*/ 275129 h 1367597"/>
                <a:gd name="connsiteX25" fmla="*/ 1343845 w 1536962"/>
                <a:gd name="connsiteY25" fmla="*/ 161840 h 1367597"/>
                <a:gd name="connsiteX26" fmla="*/ 1222465 w 1536962"/>
                <a:gd name="connsiteY26" fmla="*/ 97104 h 1367597"/>
                <a:gd name="connsiteX27" fmla="*/ 1003980 w 1536962"/>
                <a:gd name="connsiteY27" fmla="*/ 24276 h 1367597"/>
                <a:gd name="connsiteX28" fmla="*/ 785495 w 1536962"/>
                <a:gd name="connsiteY28" fmla="*/ 0 h 1367597"/>
                <a:gd name="connsiteX29" fmla="*/ 575102 w 1536962"/>
                <a:gd name="connsiteY29" fmla="*/ 24276 h 1367597"/>
                <a:gd name="connsiteX30" fmla="*/ 413261 w 1536962"/>
                <a:gd name="connsiteY30" fmla="*/ 72828 h 1367597"/>
                <a:gd name="connsiteX31" fmla="*/ 227144 w 1536962"/>
                <a:gd name="connsiteY31" fmla="*/ 161840 h 1367597"/>
                <a:gd name="connsiteX32" fmla="*/ 130040 w 1536962"/>
                <a:gd name="connsiteY32" fmla="*/ 299405 h 1367597"/>
                <a:gd name="connsiteX33" fmla="*/ 41028 w 1536962"/>
                <a:gd name="connsiteY33" fmla="*/ 469338 h 1367597"/>
                <a:gd name="connsiteX34" fmla="*/ 567 w 1536962"/>
                <a:gd name="connsiteY34" fmla="*/ 671639 h 1367597"/>
                <a:gd name="connsiteX35" fmla="*/ 16751 w 1536962"/>
                <a:gd name="connsiteY35" fmla="*/ 849663 h 1367597"/>
                <a:gd name="connsiteX36" fmla="*/ 8659 w 1536962"/>
                <a:gd name="connsiteY36" fmla="*/ 946768 h 1367597"/>
                <a:gd name="connsiteX37" fmla="*/ 8659 w 1536962"/>
                <a:gd name="connsiteY37" fmla="*/ 1035780 h 1367597"/>
                <a:gd name="connsiteX38" fmla="*/ 8659 w 1536962"/>
                <a:gd name="connsiteY38" fmla="*/ 1076240 h 1367597"/>
                <a:gd name="connsiteX39" fmla="*/ 73396 w 1536962"/>
                <a:gd name="connsiteY39" fmla="*/ 1181437 h 1367597"/>
                <a:gd name="connsiteX40" fmla="*/ 105764 w 1536962"/>
                <a:gd name="connsiteY40" fmla="*/ 1270449 h 1367597"/>
                <a:gd name="connsiteX41" fmla="*/ 146224 w 1536962"/>
                <a:gd name="connsiteY41" fmla="*/ 1335186 h 1367597"/>
                <a:gd name="connsiteX0" fmla="*/ 146224 w 1536962"/>
                <a:gd name="connsiteY0" fmla="*/ 1335186 h 1367597"/>
                <a:gd name="connsiteX1" fmla="*/ 146224 w 1536962"/>
                <a:gd name="connsiteY1" fmla="*/ 1092424 h 1367597"/>
                <a:gd name="connsiteX2" fmla="*/ 138132 w 1536962"/>
                <a:gd name="connsiteY2" fmla="*/ 979136 h 1367597"/>
                <a:gd name="connsiteX3" fmla="*/ 194776 w 1536962"/>
                <a:gd name="connsiteY3" fmla="*/ 979136 h 1367597"/>
                <a:gd name="connsiteX4" fmla="*/ 219052 w 1536962"/>
                <a:gd name="connsiteY4" fmla="*/ 712099 h 1367597"/>
                <a:gd name="connsiteX5" fmla="*/ 324249 w 1536962"/>
                <a:gd name="connsiteY5" fmla="*/ 817295 h 1367597"/>
                <a:gd name="connsiteX6" fmla="*/ 494182 w 1536962"/>
                <a:gd name="connsiteY6" fmla="*/ 873940 h 1367597"/>
                <a:gd name="connsiteX7" fmla="*/ 769311 w 1536962"/>
                <a:gd name="connsiteY7" fmla="*/ 906308 h 1367597"/>
                <a:gd name="connsiteX8" fmla="*/ 1003980 w 1536962"/>
                <a:gd name="connsiteY8" fmla="*/ 841571 h 1367597"/>
                <a:gd name="connsiteX9" fmla="*/ 1076808 w 1536962"/>
                <a:gd name="connsiteY9" fmla="*/ 639270 h 1367597"/>
                <a:gd name="connsiteX10" fmla="*/ 1117268 w 1536962"/>
                <a:gd name="connsiteY10" fmla="*/ 590718 h 1367597"/>
                <a:gd name="connsiteX11" fmla="*/ 1182005 w 1536962"/>
                <a:gd name="connsiteY11" fmla="*/ 606902 h 1367597"/>
                <a:gd name="connsiteX12" fmla="*/ 1246741 w 1536962"/>
                <a:gd name="connsiteY12" fmla="*/ 679731 h 1367597"/>
                <a:gd name="connsiteX13" fmla="*/ 1330745 w 1536962"/>
                <a:gd name="connsiteY13" fmla="*/ 846579 h 1367597"/>
                <a:gd name="connsiteX14" fmla="*/ 1376213 w 1536962"/>
                <a:gd name="connsiteY14" fmla="*/ 971044 h 1367597"/>
                <a:gd name="connsiteX15" fmla="*/ 1379529 w 1536962"/>
                <a:gd name="connsiteY15" fmla="*/ 1081712 h 1367597"/>
                <a:gd name="connsiteX16" fmla="*/ 1360029 w 1536962"/>
                <a:gd name="connsiteY16" fmla="*/ 1367554 h 1367597"/>
                <a:gd name="connsiteX17" fmla="*/ 1521870 w 1536962"/>
                <a:gd name="connsiteY17" fmla="*/ 1060056 h 1367597"/>
                <a:gd name="connsiteX18" fmla="*/ 1529962 w 1536962"/>
                <a:gd name="connsiteY18" fmla="*/ 954860 h 1367597"/>
                <a:gd name="connsiteX19" fmla="*/ 1521870 w 1536962"/>
                <a:gd name="connsiteY19" fmla="*/ 517890 h 1367597"/>
                <a:gd name="connsiteX20" fmla="*/ 1521870 w 1536962"/>
                <a:gd name="connsiteY20" fmla="*/ 477430 h 1367597"/>
                <a:gd name="connsiteX21" fmla="*/ 1489502 w 1536962"/>
                <a:gd name="connsiteY21" fmla="*/ 436970 h 1367597"/>
                <a:gd name="connsiteX22" fmla="*/ 1446190 w 1536962"/>
                <a:gd name="connsiteY22" fmla="*/ 380789 h 1367597"/>
                <a:gd name="connsiteX23" fmla="*/ 1424766 w 1536962"/>
                <a:gd name="connsiteY23" fmla="*/ 331773 h 1367597"/>
                <a:gd name="connsiteX24" fmla="*/ 1392398 w 1536962"/>
                <a:gd name="connsiteY24" fmla="*/ 275129 h 1367597"/>
                <a:gd name="connsiteX25" fmla="*/ 1343845 w 1536962"/>
                <a:gd name="connsiteY25" fmla="*/ 161840 h 1367597"/>
                <a:gd name="connsiteX26" fmla="*/ 1222465 w 1536962"/>
                <a:gd name="connsiteY26" fmla="*/ 97104 h 1367597"/>
                <a:gd name="connsiteX27" fmla="*/ 1003980 w 1536962"/>
                <a:gd name="connsiteY27" fmla="*/ 24276 h 1367597"/>
                <a:gd name="connsiteX28" fmla="*/ 785495 w 1536962"/>
                <a:gd name="connsiteY28" fmla="*/ 0 h 1367597"/>
                <a:gd name="connsiteX29" fmla="*/ 575102 w 1536962"/>
                <a:gd name="connsiteY29" fmla="*/ 24276 h 1367597"/>
                <a:gd name="connsiteX30" fmla="*/ 413261 w 1536962"/>
                <a:gd name="connsiteY30" fmla="*/ 72828 h 1367597"/>
                <a:gd name="connsiteX31" fmla="*/ 227144 w 1536962"/>
                <a:gd name="connsiteY31" fmla="*/ 161840 h 1367597"/>
                <a:gd name="connsiteX32" fmla="*/ 130040 w 1536962"/>
                <a:gd name="connsiteY32" fmla="*/ 299405 h 1367597"/>
                <a:gd name="connsiteX33" fmla="*/ 41028 w 1536962"/>
                <a:gd name="connsiteY33" fmla="*/ 469338 h 1367597"/>
                <a:gd name="connsiteX34" fmla="*/ 567 w 1536962"/>
                <a:gd name="connsiteY34" fmla="*/ 671639 h 1367597"/>
                <a:gd name="connsiteX35" fmla="*/ 16751 w 1536962"/>
                <a:gd name="connsiteY35" fmla="*/ 849663 h 1367597"/>
                <a:gd name="connsiteX36" fmla="*/ 8659 w 1536962"/>
                <a:gd name="connsiteY36" fmla="*/ 946768 h 1367597"/>
                <a:gd name="connsiteX37" fmla="*/ 8659 w 1536962"/>
                <a:gd name="connsiteY37" fmla="*/ 1035780 h 1367597"/>
                <a:gd name="connsiteX38" fmla="*/ 8659 w 1536962"/>
                <a:gd name="connsiteY38" fmla="*/ 1076240 h 1367597"/>
                <a:gd name="connsiteX39" fmla="*/ 73396 w 1536962"/>
                <a:gd name="connsiteY39" fmla="*/ 1181437 h 1367597"/>
                <a:gd name="connsiteX40" fmla="*/ 105764 w 1536962"/>
                <a:gd name="connsiteY40" fmla="*/ 1270449 h 1367597"/>
                <a:gd name="connsiteX41" fmla="*/ 146224 w 1536962"/>
                <a:gd name="connsiteY41" fmla="*/ 1335186 h 1367597"/>
                <a:gd name="connsiteX0" fmla="*/ 146224 w 1536962"/>
                <a:gd name="connsiteY0" fmla="*/ 1335186 h 1367597"/>
                <a:gd name="connsiteX1" fmla="*/ 146224 w 1536962"/>
                <a:gd name="connsiteY1" fmla="*/ 1092424 h 1367597"/>
                <a:gd name="connsiteX2" fmla="*/ 138132 w 1536962"/>
                <a:gd name="connsiteY2" fmla="*/ 979136 h 1367597"/>
                <a:gd name="connsiteX3" fmla="*/ 194776 w 1536962"/>
                <a:gd name="connsiteY3" fmla="*/ 979136 h 1367597"/>
                <a:gd name="connsiteX4" fmla="*/ 219052 w 1536962"/>
                <a:gd name="connsiteY4" fmla="*/ 712099 h 1367597"/>
                <a:gd name="connsiteX5" fmla="*/ 324249 w 1536962"/>
                <a:gd name="connsiteY5" fmla="*/ 817295 h 1367597"/>
                <a:gd name="connsiteX6" fmla="*/ 494182 w 1536962"/>
                <a:gd name="connsiteY6" fmla="*/ 873940 h 1367597"/>
                <a:gd name="connsiteX7" fmla="*/ 769311 w 1536962"/>
                <a:gd name="connsiteY7" fmla="*/ 906308 h 1367597"/>
                <a:gd name="connsiteX8" fmla="*/ 1003980 w 1536962"/>
                <a:gd name="connsiteY8" fmla="*/ 841571 h 1367597"/>
                <a:gd name="connsiteX9" fmla="*/ 1076808 w 1536962"/>
                <a:gd name="connsiteY9" fmla="*/ 639270 h 1367597"/>
                <a:gd name="connsiteX10" fmla="*/ 1117268 w 1536962"/>
                <a:gd name="connsiteY10" fmla="*/ 590718 h 1367597"/>
                <a:gd name="connsiteX11" fmla="*/ 1182005 w 1536962"/>
                <a:gd name="connsiteY11" fmla="*/ 606902 h 1367597"/>
                <a:gd name="connsiteX12" fmla="*/ 1246741 w 1536962"/>
                <a:gd name="connsiteY12" fmla="*/ 679731 h 1367597"/>
                <a:gd name="connsiteX13" fmla="*/ 1330745 w 1536962"/>
                <a:gd name="connsiteY13" fmla="*/ 846579 h 1367597"/>
                <a:gd name="connsiteX14" fmla="*/ 1376213 w 1536962"/>
                <a:gd name="connsiteY14" fmla="*/ 971044 h 1367597"/>
                <a:gd name="connsiteX15" fmla="*/ 1379529 w 1536962"/>
                <a:gd name="connsiteY15" fmla="*/ 1081712 h 1367597"/>
                <a:gd name="connsiteX16" fmla="*/ 1360029 w 1536962"/>
                <a:gd name="connsiteY16" fmla="*/ 1367554 h 1367597"/>
                <a:gd name="connsiteX17" fmla="*/ 1521870 w 1536962"/>
                <a:gd name="connsiteY17" fmla="*/ 1060056 h 1367597"/>
                <a:gd name="connsiteX18" fmla="*/ 1529962 w 1536962"/>
                <a:gd name="connsiteY18" fmla="*/ 954860 h 1367597"/>
                <a:gd name="connsiteX19" fmla="*/ 1521870 w 1536962"/>
                <a:gd name="connsiteY19" fmla="*/ 517890 h 1367597"/>
                <a:gd name="connsiteX20" fmla="*/ 1521870 w 1536962"/>
                <a:gd name="connsiteY20" fmla="*/ 477430 h 1367597"/>
                <a:gd name="connsiteX21" fmla="*/ 1489502 w 1536962"/>
                <a:gd name="connsiteY21" fmla="*/ 436970 h 1367597"/>
                <a:gd name="connsiteX22" fmla="*/ 1446190 w 1536962"/>
                <a:gd name="connsiteY22" fmla="*/ 380789 h 1367597"/>
                <a:gd name="connsiteX23" fmla="*/ 1437867 w 1536962"/>
                <a:gd name="connsiteY23" fmla="*/ 323913 h 1367597"/>
                <a:gd name="connsiteX24" fmla="*/ 1392398 w 1536962"/>
                <a:gd name="connsiteY24" fmla="*/ 275129 h 1367597"/>
                <a:gd name="connsiteX25" fmla="*/ 1343845 w 1536962"/>
                <a:gd name="connsiteY25" fmla="*/ 161840 h 1367597"/>
                <a:gd name="connsiteX26" fmla="*/ 1222465 w 1536962"/>
                <a:gd name="connsiteY26" fmla="*/ 97104 h 1367597"/>
                <a:gd name="connsiteX27" fmla="*/ 1003980 w 1536962"/>
                <a:gd name="connsiteY27" fmla="*/ 24276 h 1367597"/>
                <a:gd name="connsiteX28" fmla="*/ 785495 w 1536962"/>
                <a:gd name="connsiteY28" fmla="*/ 0 h 1367597"/>
                <a:gd name="connsiteX29" fmla="*/ 575102 w 1536962"/>
                <a:gd name="connsiteY29" fmla="*/ 24276 h 1367597"/>
                <a:gd name="connsiteX30" fmla="*/ 413261 w 1536962"/>
                <a:gd name="connsiteY30" fmla="*/ 72828 h 1367597"/>
                <a:gd name="connsiteX31" fmla="*/ 227144 w 1536962"/>
                <a:gd name="connsiteY31" fmla="*/ 161840 h 1367597"/>
                <a:gd name="connsiteX32" fmla="*/ 130040 w 1536962"/>
                <a:gd name="connsiteY32" fmla="*/ 299405 h 1367597"/>
                <a:gd name="connsiteX33" fmla="*/ 41028 w 1536962"/>
                <a:gd name="connsiteY33" fmla="*/ 469338 h 1367597"/>
                <a:gd name="connsiteX34" fmla="*/ 567 w 1536962"/>
                <a:gd name="connsiteY34" fmla="*/ 671639 h 1367597"/>
                <a:gd name="connsiteX35" fmla="*/ 16751 w 1536962"/>
                <a:gd name="connsiteY35" fmla="*/ 849663 h 1367597"/>
                <a:gd name="connsiteX36" fmla="*/ 8659 w 1536962"/>
                <a:gd name="connsiteY36" fmla="*/ 946768 h 1367597"/>
                <a:gd name="connsiteX37" fmla="*/ 8659 w 1536962"/>
                <a:gd name="connsiteY37" fmla="*/ 1035780 h 1367597"/>
                <a:gd name="connsiteX38" fmla="*/ 8659 w 1536962"/>
                <a:gd name="connsiteY38" fmla="*/ 1076240 h 1367597"/>
                <a:gd name="connsiteX39" fmla="*/ 73396 w 1536962"/>
                <a:gd name="connsiteY39" fmla="*/ 1181437 h 1367597"/>
                <a:gd name="connsiteX40" fmla="*/ 105764 w 1536962"/>
                <a:gd name="connsiteY40" fmla="*/ 1270449 h 1367597"/>
                <a:gd name="connsiteX41" fmla="*/ 146224 w 1536962"/>
                <a:gd name="connsiteY41" fmla="*/ 1335186 h 1367597"/>
                <a:gd name="connsiteX0" fmla="*/ 146224 w 1536962"/>
                <a:gd name="connsiteY0" fmla="*/ 1335186 h 1367597"/>
                <a:gd name="connsiteX1" fmla="*/ 146224 w 1536962"/>
                <a:gd name="connsiteY1" fmla="*/ 1092424 h 1367597"/>
                <a:gd name="connsiteX2" fmla="*/ 138132 w 1536962"/>
                <a:gd name="connsiteY2" fmla="*/ 979136 h 1367597"/>
                <a:gd name="connsiteX3" fmla="*/ 194776 w 1536962"/>
                <a:gd name="connsiteY3" fmla="*/ 979136 h 1367597"/>
                <a:gd name="connsiteX4" fmla="*/ 219052 w 1536962"/>
                <a:gd name="connsiteY4" fmla="*/ 712099 h 1367597"/>
                <a:gd name="connsiteX5" fmla="*/ 324249 w 1536962"/>
                <a:gd name="connsiteY5" fmla="*/ 817295 h 1367597"/>
                <a:gd name="connsiteX6" fmla="*/ 494182 w 1536962"/>
                <a:gd name="connsiteY6" fmla="*/ 873940 h 1367597"/>
                <a:gd name="connsiteX7" fmla="*/ 769311 w 1536962"/>
                <a:gd name="connsiteY7" fmla="*/ 906308 h 1367597"/>
                <a:gd name="connsiteX8" fmla="*/ 1003980 w 1536962"/>
                <a:gd name="connsiteY8" fmla="*/ 841571 h 1367597"/>
                <a:gd name="connsiteX9" fmla="*/ 1076808 w 1536962"/>
                <a:gd name="connsiteY9" fmla="*/ 639270 h 1367597"/>
                <a:gd name="connsiteX10" fmla="*/ 1117268 w 1536962"/>
                <a:gd name="connsiteY10" fmla="*/ 590718 h 1367597"/>
                <a:gd name="connsiteX11" fmla="*/ 1182005 w 1536962"/>
                <a:gd name="connsiteY11" fmla="*/ 606902 h 1367597"/>
                <a:gd name="connsiteX12" fmla="*/ 1246741 w 1536962"/>
                <a:gd name="connsiteY12" fmla="*/ 679731 h 1367597"/>
                <a:gd name="connsiteX13" fmla="*/ 1330745 w 1536962"/>
                <a:gd name="connsiteY13" fmla="*/ 846579 h 1367597"/>
                <a:gd name="connsiteX14" fmla="*/ 1376213 w 1536962"/>
                <a:gd name="connsiteY14" fmla="*/ 971044 h 1367597"/>
                <a:gd name="connsiteX15" fmla="*/ 1379529 w 1536962"/>
                <a:gd name="connsiteY15" fmla="*/ 1081712 h 1367597"/>
                <a:gd name="connsiteX16" fmla="*/ 1360029 w 1536962"/>
                <a:gd name="connsiteY16" fmla="*/ 1367554 h 1367597"/>
                <a:gd name="connsiteX17" fmla="*/ 1521870 w 1536962"/>
                <a:gd name="connsiteY17" fmla="*/ 1060056 h 1367597"/>
                <a:gd name="connsiteX18" fmla="*/ 1529962 w 1536962"/>
                <a:gd name="connsiteY18" fmla="*/ 954860 h 1367597"/>
                <a:gd name="connsiteX19" fmla="*/ 1521870 w 1536962"/>
                <a:gd name="connsiteY19" fmla="*/ 517890 h 1367597"/>
                <a:gd name="connsiteX20" fmla="*/ 1521870 w 1536962"/>
                <a:gd name="connsiteY20" fmla="*/ 477430 h 1367597"/>
                <a:gd name="connsiteX21" fmla="*/ 1489502 w 1536962"/>
                <a:gd name="connsiteY21" fmla="*/ 436970 h 1367597"/>
                <a:gd name="connsiteX22" fmla="*/ 1446190 w 1536962"/>
                <a:gd name="connsiteY22" fmla="*/ 380789 h 1367597"/>
                <a:gd name="connsiteX23" fmla="*/ 1437867 w 1536962"/>
                <a:gd name="connsiteY23" fmla="*/ 323913 h 1367597"/>
                <a:gd name="connsiteX24" fmla="*/ 1410738 w 1536962"/>
                <a:gd name="connsiteY24" fmla="*/ 254169 h 1367597"/>
                <a:gd name="connsiteX25" fmla="*/ 1343845 w 1536962"/>
                <a:gd name="connsiteY25" fmla="*/ 161840 h 1367597"/>
                <a:gd name="connsiteX26" fmla="*/ 1222465 w 1536962"/>
                <a:gd name="connsiteY26" fmla="*/ 97104 h 1367597"/>
                <a:gd name="connsiteX27" fmla="*/ 1003980 w 1536962"/>
                <a:gd name="connsiteY27" fmla="*/ 24276 h 1367597"/>
                <a:gd name="connsiteX28" fmla="*/ 785495 w 1536962"/>
                <a:gd name="connsiteY28" fmla="*/ 0 h 1367597"/>
                <a:gd name="connsiteX29" fmla="*/ 575102 w 1536962"/>
                <a:gd name="connsiteY29" fmla="*/ 24276 h 1367597"/>
                <a:gd name="connsiteX30" fmla="*/ 413261 w 1536962"/>
                <a:gd name="connsiteY30" fmla="*/ 72828 h 1367597"/>
                <a:gd name="connsiteX31" fmla="*/ 227144 w 1536962"/>
                <a:gd name="connsiteY31" fmla="*/ 161840 h 1367597"/>
                <a:gd name="connsiteX32" fmla="*/ 130040 w 1536962"/>
                <a:gd name="connsiteY32" fmla="*/ 299405 h 1367597"/>
                <a:gd name="connsiteX33" fmla="*/ 41028 w 1536962"/>
                <a:gd name="connsiteY33" fmla="*/ 469338 h 1367597"/>
                <a:gd name="connsiteX34" fmla="*/ 567 w 1536962"/>
                <a:gd name="connsiteY34" fmla="*/ 671639 h 1367597"/>
                <a:gd name="connsiteX35" fmla="*/ 16751 w 1536962"/>
                <a:gd name="connsiteY35" fmla="*/ 849663 h 1367597"/>
                <a:gd name="connsiteX36" fmla="*/ 8659 w 1536962"/>
                <a:gd name="connsiteY36" fmla="*/ 946768 h 1367597"/>
                <a:gd name="connsiteX37" fmla="*/ 8659 w 1536962"/>
                <a:gd name="connsiteY37" fmla="*/ 1035780 h 1367597"/>
                <a:gd name="connsiteX38" fmla="*/ 8659 w 1536962"/>
                <a:gd name="connsiteY38" fmla="*/ 1076240 h 1367597"/>
                <a:gd name="connsiteX39" fmla="*/ 73396 w 1536962"/>
                <a:gd name="connsiteY39" fmla="*/ 1181437 h 1367597"/>
                <a:gd name="connsiteX40" fmla="*/ 105764 w 1536962"/>
                <a:gd name="connsiteY40" fmla="*/ 1270449 h 1367597"/>
                <a:gd name="connsiteX41" fmla="*/ 146224 w 1536962"/>
                <a:gd name="connsiteY41" fmla="*/ 1335186 h 1367597"/>
                <a:gd name="connsiteX0" fmla="*/ 147429 w 1538167"/>
                <a:gd name="connsiteY0" fmla="*/ 1335186 h 1367597"/>
                <a:gd name="connsiteX1" fmla="*/ 147429 w 1538167"/>
                <a:gd name="connsiteY1" fmla="*/ 1092424 h 1367597"/>
                <a:gd name="connsiteX2" fmla="*/ 139337 w 1538167"/>
                <a:gd name="connsiteY2" fmla="*/ 979136 h 1367597"/>
                <a:gd name="connsiteX3" fmla="*/ 195981 w 1538167"/>
                <a:gd name="connsiteY3" fmla="*/ 979136 h 1367597"/>
                <a:gd name="connsiteX4" fmla="*/ 220257 w 1538167"/>
                <a:gd name="connsiteY4" fmla="*/ 712099 h 1367597"/>
                <a:gd name="connsiteX5" fmla="*/ 325454 w 1538167"/>
                <a:gd name="connsiteY5" fmla="*/ 817295 h 1367597"/>
                <a:gd name="connsiteX6" fmla="*/ 495387 w 1538167"/>
                <a:gd name="connsiteY6" fmla="*/ 873940 h 1367597"/>
                <a:gd name="connsiteX7" fmla="*/ 770516 w 1538167"/>
                <a:gd name="connsiteY7" fmla="*/ 906308 h 1367597"/>
                <a:gd name="connsiteX8" fmla="*/ 1005185 w 1538167"/>
                <a:gd name="connsiteY8" fmla="*/ 841571 h 1367597"/>
                <a:gd name="connsiteX9" fmla="*/ 1078013 w 1538167"/>
                <a:gd name="connsiteY9" fmla="*/ 639270 h 1367597"/>
                <a:gd name="connsiteX10" fmla="*/ 1118473 w 1538167"/>
                <a:gd name="connsiteY10" fmla="*/ 590718 h 1367597"/>
                <a:gd name="connsiteX11" fmla="*/ 1183210 w 1538167"/>
                <a:gd name="connsiteY11" fmla="*/ 606902 h 1367597"/>
                <a:gd name="connsiteX12" fmla="*/ 1247946 w 1538167"/>
                <a:gd name="connsiteY12" fmla="*/ 679731 h 1367597"/>
                <a:gd name="connsiteX13" fmla="*/ 1331950 w 1538167"/>
                <a:gd name="connsiteY13" fmla="*/ 846579 h 1367597"/>
                <a:gd name="connsiteX14" fmla="*/ 1377418 w 1538167"/>
                <a:gd name="connsiteY14" fmla="*/ 971044 h 1367597"/>
                <a:gd name="connsiteX15" fmla="*/ 1380734 w 1538167"/>
                <a:gd name="connsiteY15" fmla="*/ 1081712 h 1367597"/>
                <a:gd name="connsiteX16" fmla="*/ 1361234 w 1538167"/>
                <a:gd name="connsiteY16" fmla="*/ 1367554 h 1367597"/>
                <a:gd name="connsiteX17" fmla="*/ 1523075 w 1538167"/>
                <a:gd name="connsiteY17" fmla="*/ 1060056 h 1367597"/>
                <a:gd name="connsiteX18" fmla="*/ 1531167 w 1538167"/>
                <a:gd name="connsiteY18" fmla="*/ 954860 h 1367597"/>
                <a:gd name="connsiteX19" fmla="*/ 1523075 w 1538167"/>
                <a:gd name="connsiteY19" fmla="*/ 517890 h 1367597"/>
                <a:gd name="connsiteX20" fmla="*/ 1523075 w 1538167"/>
                <a:gd name="connsiteY20" fmla="*/ 477430 h 1367597"/>
                <a:gd name="connsiteX21" fmla="*/ 1490707 w 1538167"/>
                <a:gd name="connsiteY21" fmla="*/ 436970 h 1367597"/>
                <a:gd name="connsiteX22" fmla="*/ 1447395 w 1538167"/>
                <a:gd name="connsiteY22" fmla="*/ 380789 h 1367597"/>
                <a:gd name="connsiteX23" fmla="*/ 1439072 w 1538167"/>
                <a:gd name="connsiteY23" fmla="*/ 323913 h 1367597"/>
                <a:gd name="connsiteX24" fmla="*/ 1411943 w 1538167"/>
                <a:gd name="connsiteY24" fmla="*/ 254169 h 1367597"/>
                <a:gd name="connsiteX25" fmla="*/ 1345050 w 1538167"/>
                <a:gd name="connsiteY25" fmla="*/ 161840 h 1367597"/>
                <a:gd name="connsiteX26" fmla="*/ 1223670 w 1538167"/>
                <a:gd name="connsiteY26" fmla="*/ 97104 h 1367597"/>
                <a:gd name="connsiteX27" fmla="*/ 1005185 w 1538167"/>
                <a:gd name="connsiteY27" fmla="*/ 24276 h 1367597"/>
                <a:gd name="connsiteX28" fmla="*/ 786700 w 1538167"/>
                <a:gd name="connsiteY28" fmla="*/ 0 h 1367597"/>
                <a:gd name="connsiteX29" fmla="*/ 576307 w 1538167"/>
                <a:gd name="connsiteY29" fmla="*/ 24276 h 1367597"/>
                <a:gd name="connsiteX30" fmla="*/ 414466 w 1538167"/>
                <a:gd name="connsiteY30" fmla="*/ 72828 h 1367597"/>
                <a:gd name="connsiteX31" fmla="*/ 228349 w 1538167"/>
                <a:gd name="connsiteY31" fmla="*/ 161840 h 1367597"/>
                <a:gd name="connsiteX32" fmla="*/ 131245 w 1538167"/>
                <a:gd name="connsiteY32" fmla="*/ 299405 h 1367597"/>
                <a:gd name="connsiteX33" fmla="*/ 42233 w 1538167"/>
                <a:gd name="connsiteY33" fmla="*/ 469338 h 1367597"/>
                <a:gd name="connsiteX34" fmla="*/ 1772 w 1538167"/>
                <a:gd name="connsiteY34" fmla="*/ 671639 h 1367597"/>
                <a:gd name="connsiteX35" fmla="*/ 7476 w 1538167"/>
                <a:gd name="connsiteY35" fmla="*/ 849663 h 1367597"/>
                <a:gd name="connsiteX36" fmla="*/ 9864 w 1538167"/>
                <a:gd name="connsiteY36" fmla="*/ 946768 h 1367597"/>
                <a:gd name="connsiteX37" fmla="*/ 9864 w 1538167"/>
                <a:gd name="connsiteY37" fmla="*/ 1035780 h 1367597"/>
                <a:gd name="connsiteX38" fmla="*/ 9864 w 1538167"/>
                <a:gd name="connsiteY38" fmla="*/ 1076240 h 1367597"/>
                <a:gd name="connsiteX39" fmla="*/ 74601 w 1538167"/>
                <a:gd name="connsiteY39" fmla="*/ 1181437 h 1367597"/>
                <a:gd name="connsiteX40" fmla="*/ 106969 w 1538167"/>
                <a:gd name="connsiteY40" fmla="*/ 1270449 h 1367597"/>
                <a:gd name="connsiteX41" fmla="*/ 147429 w 1538167"/>
                <a:gd name="connsiteY41" fmla="*/ 1335186 h 1367597"/>
                <a:gd name="connsiteX0" fmla="*/ 147429 w 1538167"/>
                <a:gd name="connsiteY0" fmla="*/ 1335186 h 1367597"/>
                <a:gd name="connsiteX1" fmla="*/ 147429 w 1538167"/>
                <a:gd name="connsiteY1" fmla="*/ 1092424 h 1367597"/>
                <a:gd name="connsiteX2" fmla="*/ 139337 w 1538167"/>
                <a:gd name="connsiteY2" fmla="*/ 979136 h 1367597"/>
                <a:gd name="connsiteX3" fmla="*/ 195981 w 1538167"/>
                <a:gd name="connsiteY3" fmla="*/ 979136 h 1367597"/>
                <a:gd name="connsiteX4" fmla="*/ 220257 w 1538167"/>
                <a:gd name="connsiteY4" fmla="*/ 712099 h 1367597"/>
                <a:gd name="connsiteX5" fmla="*/ 325454 w 1538167"/>
                <a:gd name="connsiteY5" fmla="*/ 817295 h 1367597"/>
                <a:gd name="connsiteX6" fmla="*/ 495387 w 1538167"/>
                <a:gd name="connsiteY6" fmla="*/ 873940 h 1367597"/>
                <a:gd name="connsiteX7" fmla="*/ 770516 w 1538167"/>
                <a:gd name="connsiteY7" fmla="*/ 906308 h 1367597"/>
                <a:gd name="connsiteX8" fmla="*/ 1005185 w 1538167"/>
                <a:gd name="connsiteY8" fmla="*/ 841571 h 1367597"/>
                <a:gd name="connsiteX9" fmla="*/ 1078013 w 1538167"/>
                <a:gd name="connsiteY9" fmla="*/ 639270 h 1367597"/>
                <a:gd name="connsiteX10" fmla="*/ 1118473 w 1538167"/>
                <a:gd name="connsiteY10" fmla="*/ 590718 h 1367597"/>
                <a:gd name="connsiteX11" fmla="*/ 1183210 w 1538167"/>
                <a:gd name="connsiteY11" fmla="*/ 606902 h 1367597"/>
                <a:gd name="connsiteX12" fmla="*/ 1247946 w 1538167"/>
                <a:gd name="connsiteY12" fmla="*/ 679731 h 1367597"/>
                <a:gd name="connsiteX13" fmla="*/ 1331950 w 1538167"/>
                <a:gd name="connsiteY13" fmla="*/ 846579 h 1367597"/>
                <a:gd name="connsiteX14" fmla="*/ 1377418 w 1538167"/>
                <a:gd name="connsiteY14" fmla="*/ 971044 h 1367597"/>
                <a:gd name="connsiteX15" fmla="*/ 1380734 w 1538167"/>
                <a:gd name="connsiteY15" fmla="*/ 1081712 h 1367597"/>
                <a:gd name="connsiteX16" fmla="*/ 1361234 w 1538167"/>
                <a:gd name="connsiteY16" fmla="*/ 1367554 h 1367597"/>
                <a:gd name="connsiteX17" fmla="*/ 1523075 w 1538167"/>
                <a:gd name="connsiteY17" fmla="*/ 1060056 h 1367597"/>
                <a:gd name="connsiteX18" fmla="*/ 1531167 w 1538167"/>
                <a:gd name="connsiteY18" fmla="*/ 954860 h 1367597"/>
                <a:gd name="connsiteX19" fmla="*/ 1523075 w 1538167"/>
                <a:gd name="connsiteY19" fmla="*/ 517890 h 1367597"/>
                <a:gd name="connsiteX20" fmla="*/ 1523075 w 1538167"/>
                <a:gd name="connsiteY20" fmla="*/ 477430 h 1367597"/>
                <a:gd name="connsiteX21" fmla="*/ 1490707 w 1538167"/>
                <a:gd name="connsiteY21" fmla="*/ 436970 h 1367597"/>
                <a:gd name="connsiteX22" fmla="*/ 1447395 w 1538167"/>
                <a:gd name="connsiteY22" fmla="*/ 380789 h 1367597"/>
                <a:gd name="connsiteX23" fmla="*/ 1439072 w 1538167"/>
                <a:gd name="connsiteY23" fmla="*/ 323913 h 1367597"/>
                <a:gd name="connsiteX24" fmla="*/ 1411943 w 1538167"/>
                <a:gd name="connsiteY24" fmla="*/ 254169 h 1367597"/>
                <a:gd name="connsiteX25" fmla="*/ 1345050 w 1538167"/>
                <a:gd name="connsiteY25" fmla="*/ 161840 h 1367597"/>
                <a:gd name="connsiteX26" fmla="*/ 1223670 w 1538167"/>
                <a:gd name="connsiteY26" fmla="*/ 97104 h 1367597"/>
                <a:gd name="connsiteX27" fmla="*/ 1005185 w 1538167"/>
                <a:gd name="connsiteY27" fmla="*/ 24276 h 1367597"/>
                <a:gd name="connsiteX28" fmla="*/ 786700 w 1538167"/>
                <a:gd name="connsiteY28" fmla="*/ 0 h 1367597"/>
                <a:gd name="connsiteX29" fmla="*/ 576307 w 1538167"/>
                <a:gd name="connsiteY29" fmla="*/ 24276 h 1367597"/>
                <a:gd name="connsiteX30" fmla="*/ 414466 w 1538167"/>
                <a:gd name="connsiteY30" fmla="*/ 72828 h 1367597"/>
                <a:gd name="connsiteX31" fmla="*/ 228349 w 1538167"/>
                <a:gd name="connsiteY31" fmla="*/ 161840 h 1367597"/>
                <a:gd name="connsiteX32" fmla="*/ 131245 w 1538167"/>
                <a:gd name="connsiteY32" fmla="*/ 299405 h 1367597"/>
                <a:gd name="connsiteX33" fmla="*/ 42233 w 1538167"/>
                <a:gd name="connsiteY33" fmla="*/ 469338 h 1367597"/>
                <a:gd name="connsiteX34" fmla="*/ 1772 w 1538167"/>
                <a:gd name="connsiteY34" fmla="*/ 671639 h 1367597"/>
                <a:gd name="connsiteX35" fmla="*/ 7476 w 1538167"/>
                <a:gd name="connsiteY35" fmla="*/ 849663 h 1367597"/>
                <a:gd name="connsiteX36" fmla="*/ 9864 w 1538167"/>
                <a:gd name="connsiteY36" fmla="*/ 946768 h 1367597"/>
                <a:gd name="connsiteX37" fmla="*/ 9864 w 1538167"/>
                <a:gd name="connsiteY37" fmla="*/ 1035780 h 1367597"/>
                <a:gd name="connsiteX38" fmla="*/ 9864 w 1538167"/>
                <a:gd name="connsiteY38" fmla="*/ 1076240 h 1367597"/>
                <a:gd name="connsiteX39" fmla="*/ 74601 w 1538167"/>
                <a:gd name="connsiteY39" fmla="*/ 1181437 h 1367597"/>
                <a:gd name="connsiteX40" fmla="*/ 106969 w 1538167"/>
                <a:gd name="connsiteY40" fmla="*/ 1270449 h 1367597"/>
                <a:gd name="connsiteX41" fmla="*/ 147429 w 1538167"/>
                <a:gd name="connsiteY41" fmla="*/ 1335186 h 1367597"/>
                <a:gd name="connsiteX0" fmla="*/ 147429 w 1538167"/>
                <a:gd name="connsiteY0" fmla="*/ 1335186 h 1367597"/>
                <a:gd name="connsiteX1" fmla="*/ 147429 w 1538167"/>
                <a:gd name="connsiteY1" fmla="*/ 1092424 h 1367597"/>
                <a:gd name="connsiteX2" fmla="*/ 139337 w 1538167"/>
                <a:gd name="connsiteY2" fmla="*/ 979136 h 1367597"/>
                <a:gd name="connsiteX3" fmla="*/ 195981 w 1538167"/>
                <a:gd name="connsiteY3" fmla="*/ 979136 h 1367597"/>
                <a:gd name="connsiteX4" fmla="*/ 220257 w 1538167"/>
                <a:gd name="connsiteY4" fmla="*/ 712099 h 1367597"/>
                <a:gd name="connsiteX5" fmla="*/ 325454 w 1538167"/>
                <a:gd name="connsiteY5" fmla="*/ 817295 h 1367597"/>
                <a:gd name="connsiteX6" fmla="*/ 495387 w 1538167"/>
                <a:gd name="connsiteY6" fmla="*/ 873940 h 1367597"/>
                <a:gd name="connsiteX7" fmla="*/ 770516 w 1538167"/>
                <a:gd name="connsiteY7" fmla="*/ 906308 h 1367597"/>
                <a:gd name="connsiteX8" fmla="*/ 1005185 w 1538167"/>
                <a:gd name="connsiteY8" fmla="*/ 841571 h 1367597"/>
                <a:gd name="connsiteX9" fmla="*/ 1078013 w 1538167"/>
                <a:gd name="connsiteY9" fmla="*/ 639270 h 1367597"/>
                <a:gd name="connsiteX10" fmla="*/ 1118473 w 1538167"/>
                <a:gd name="connsiteY10" fmla="*/ 590718 h 1367597"/>
                <a:gd name="connsiteX11" fmla="*/ 1183210 w 1538167"/>
                <a:gd name="connsiteY11" fmla="*/ 606902 h 1367597"/>
                <a:gd name="connsiteX12" fmla="*/ 1247946 w 1538167"/>
                <a:gd name="connsiteY12" fmla="*/ 679731 h 1367597"/>
                <a:gd name="connsiteX13" fmla="*/ 1331950 w 1538167"/>
                <a:gd name="connsiteY13" fmla="*/ 846579 h 1367597"/>
                <a:gd name="connsiteX14" fmla="*/ 1377418 w 1538167"/>
                <a:gd name="connsiteY14" fmla="*/ 971044 h 1367597"/>
                <a:gd name="connsiteX15" fmla="*/ 1380734 w 1538167"/>
                <a:gd name="connsiteY15" fmla="*/ 1081712 h 1367597"/>
                <a:gd name="connsiteX16" fmla="*/ 1361234 w 1538167"/>
                <a:gd name="connsiteY16" fmla="*/ 1367554 h 1367597"/>
                <a:gd name="connsiteX17" fmla="*/ 1523075 w 1538167"/>
                <a:gd name="connsiteY17" fmla="*/ 1060056 h 1367597"/>
                <a:gd name="connsiteX18" fmla="*/ 1531167 w 1538167"/>
                <a:gd name="connsiteY18" fmla="*/ 954860 h 1367597"/>
                <a:gd name="connsiteX19" fmla="*/ 1523075 w 1538167"/>
                <a:gd name="connsiteY19" fmla="*/ 517890 h 1367597"/>
                <a:gd name="connsiteX20" fmla="*/ 1523075 w 1538167"/>
                <a:gd name="connsiteY20" fmla="*/ 477430 h 1367597"/>
                <a:gd name="connsiteX21" fmla="*/ 1490707 w 1538167"/>
                <a:gd name="connsiteY21" fmla="*/ 436970 h 1367597"/>
                <a:gd name="connsiteX22" fmla="*/ 1447395 w 1538167"/>
                <a:gd name="connsiteY22" fmla="*/ 380789 h 1367597"/>
                <a:gd name="connsiteX23" fmla="*/ 1439072 w 1538167"/>
                <a:gd name="connsiteY23" fmla="*/ 323913 h 1367597"/>
                <a:gd name="connsiteX24" fmla="*/ 1411943 w 1538167"/>
                <a:gd name="connsiteY24" fmla="*/ 254169 h 1367597"/>
                <a:gd name="connsiteX25" fmla="*/ 1345050 w 1538167"/>
                <a:gd name="connsiteY25" fmla="*/ 161840 h 1367597"/>
                <a:gd name="connsiteX26" fmla="*/ 1223670 w 1538167"/>
                <a:gd name="connsiteY26" fmla="*/ 97104 h 1367597"/>
                <a:gd name="connsiteX27" fmla="*/ 1005185 w 1538167"/>
                <a:gd name="connsiteY27" fmla="*/ 24276 h 1367597"/>
                <a:gd name="connsiteX28" fmla="*/ 786700 w 1538167"/>
                <a:gd name="connsiteY28" fmla="*/ 0 h 1367597"/>
                <a:gd name="connsiteX29" fmla="*/ 576307 w 1538167"/>
                <a:gd name="connsiteY29" fmla="*/ 24276 h 1367597"/>
                <a:gd name="connsiteX30" fmla="*/ 414466 w 1538167"/>
                <a:gd name="connsiteY30" fmla="*/ 72828 h 1367597"/>
                <a:gd name="connsiteX31" fmla="*/ 228349 w 1538167"/>
                <a:gd name="connsiteY31" fmla="*/ 161840 h 1367597"/>
                <a:gd name="connsiteX32" fmla="*/ 131245 w 1538167"/>
                <a:gd name="connsiteY32" fmla="*/ 299405 h 1367597"/>
                <a:gd name="connsiteX33" fmla="*/ 42233 w 1538167"/>
                <a:gd name="connsiteY33" fmla="*/ 469338 h 1367597"/>
                <a:gd name="connsiteX34" fmla="*/ 1772 w 1538167"/>
                <a:gd name="connsiteY34" fmla="*/ 671639 h 1367597"/>
                <a:gd name="connsiteX35" fmla="*/ 7476 w 1538167"/>
                <a:gd name="connsiteY35" fmla="*/ 849663 h 1367597"/>
                <a:gd name="connsiteX36" fmla="*/ 9864 w 1538167"/>
                <a:gd name="connsiteY36" fmla="*/ 946768 h 1367597"/>
                <a:gd name="connsiteX37" fmla="*/ 9864 w 1538167"/>
                <a:gd name="connsiteY37" fmla="*/ 1035780 h 1367597"/>
                <a:gd name="connsiteX38" fmla="*/ 9864 w 1538167"/>
                <a:gd name="connsiteY38" fmla="*/ 1076240 h 1367597"/>
                <a:gd name="connsiteX39" fmla="*/ 74601 w 1538167"/>
                <a:gd name="connsiteY39" fmla="*/ 1181437 h 1367597"/>
                <a:gd name="connsiteX40" fmla="*/ 106969 w 1538167"/>
                <a:gd name="connsiteY40" fmla="*/ 1270449 h 1367597"/>
                <a:gd name="connsiteX41" fmla="*/ 147429 w 1538167"/>
                <a:gd name="connsiteY41" fmla="*/ 1335186 h 1367597"/>
                <a:gd name="connsiteX0" fmla="*/ 147429 w 1538167"/>
                <a:gd name="connsiteY0" fmla="*/ 1335186 h 1367597"/>
                <a:gd name="connsiteX1" fmla="*/ 147429 w 1538167"/>
                <a:gd name="connsiteY1" fmla="*/ 1092424 h 1367597"/>
                <a:gd name="connsiteX2" fmla="*/ 139337 w 1538167"/>
                <a:gd name="connsiteY2" fmla="*/ 979136 h 1367597"/>
                <a:gd name="connsiteX3" fmla="*/ 195981 w 1538167"/>
                <a:gd name="connsiteY3" fmla="*/ 979136 h 1367597"/>
                <a:gd name="connsiteX4" fmla="*/ 220257 w 1538167"/>
                <a:gd name="connsiteY4" fmla="*/ 772360 h 1367597"/>
                <a:gd name="connsiteX5" fmla="*/ 325454 w 1538167"/>
                <a:gd name="connsiteY5" fmla="*/ 817295 h 1367597"/>
                <a:gd name="connsiteX6" fmla="*/ 495387 w 1538167"/>
                <a:gd name="connsiteY6" fmla="*/ 873940 h 1367597"/>
                <a:gd name="connsiteX7" fmla="*/ 770516 w 1538167"/>
                <a:gd name="connsiteY7" fmla="*/ 906308 h 1367597"/>
                <a:gd name="connsiteX8" fmla="*/ 1005185 w 1538167"/>
                <a:gd name="connsiteY8" fmla="*/ 841571 h 1367597"/>
                <a:gd name="connsiteX9" fmla="*/ 1078013 w 1538167"/>
                <a:gd name="connsiteY9" fmla="*/ 639270 h 1367597"/>
                <a:gd name="connsiteX10" fmla="*/ 1118473 w 1538167"/>
                <a:gd name="connsiteY10" fmla="*/ 590718 h 1367597"/>
                <a:gd name="connsiteX11" fmla="*/ 1183210 w 1538167"/>
                <a:gd name="connsiteY11" fmla="*/ 606902 h 1367597"/>
                <a:gd name="connsiteX12" fmla="*/ 1247946 w 1538167"/>
                <a:gd name="connsiteY12" fmla="*/ 679731 h 1367597"/>
                <a:gd name="connsiteX13" fmla="*/ 1331950 w 1538167"/>
                <a:gd name="connsiteY13" fmla="*/ 846579 h 1367597"/>
                <a:gd name="connsiteX14" fmla="*/ 1377418 w 1538167"/>
                <a:gd name="connsiteY14" fmla="*/ 971044 h 1367597"/>
                <a:gd name="connsiteX15" fmla="*/ 1380734 w 1538167"/>
                <a:gd name="connsiteY15" fmla="*/ 1081712 h 1367597"/>
                <a:gd name="connsiteX16" fmla="*/ 1361234 w 1538167"/>
                <a:gd name="connsiteY16" fmla="*/ 1367554 h 1367597"/>
                <a:gd name="connsiteX17" fmla="*/ 1523075 w 1538167"/>
                <a:gd name="connsiteY17" fmla="*/ 1060056 h 1367597"/>
                <a:gd name="connsiteX18" fmla="*/ 1531167 w 1538167"/>
                <a:gd name="connsiteY18" fmla="*/ 954860 h 1367597"/>
                <a:gd name="connsiteX19" fmla="*/ 1523075 w 1538167"/>
                <a:gd name="connsiteY19" fmla="*/ 517890 h 1367597"/>
                <a:gd name="connsiteX20" fmla="*/ 1523075 w 1538167"/>
                <a:gd name="connsiteY20" fmla="*/ 477430 h 1367597"/>
                <a:gd name="connsiteX21" fmla="*/ 1490707 w 1538167"/>
                <a:gd name="connsiteY21" fmla="*/ 436970 h 1367597"/>
                <a:gd name="connsiteX22" fmla="*/ 1447395 w 1538167"/>
                <a:gd name="connsiteY22" fmla="*/ 380789 h 1367597"/>
                <a:gd name="connsiteX23" fmla="*/ 1439072 w 1538167"/>
                <a:gd name="connsiteY23" fmla="*/ 323913 h 1367597"/>
                <a:gd name="connsiteX24" fmla="*/ 1411943 w 1538167"/>
                <a:gd name="connsiteY24" fmla="*/ 254169 h 1367597"/>
                <a:gd name="connsiteX25" fmla="*/ 1345050 w 1538167"/>
                <a:gd name="connsiteY25" fmla="*/ 161840 h 1367597"/>
                <a:gd name="connsiteX26" fmla="*/ 1223670 w 1538167"/>
                <a:gd name="connsiteY26" fmla="*/ 97104 h 1367597"/>
                <a:gd name="connsiteX27" fmla="*/ 1005185 w 1538167"/>
                <a:gd name="connsiteY27" fmla="*/ 24276 h 1367597"/>
                <a:gd name="connsiteX28" fmla="*/ 786700 w 1538167"/>
                <a:gd name="connsiteY28" fmla="*/ 0 h 1367597"/>
                <a:gd name="connsiteX29" fmla="*/ 576307 w 1538167"/>
                <a:gd name="connsiteY29" fmla="*/ 24276 h 1367597"/>
                <a:gd name="connsiteX30" fmla="*/ 414466 w 1538167"/>
                <a:gd name="connsiteY30" fmla="*/ 72828 h 1367597"/>
                <a:gd name="connsiteX31" fmla="*/ 228349 w 1538167"/>
                <a:gd name="connsiteY31" fmla="*/ 161840 h 1367597"/>
                <a:gd name="connsiteX32" fmla="*/ 131245 w 1538167"/>
                <a:gd name="connsiteY32" fmla="*/ 299405 h 1367597"/>
                <a:gd name="connsiteX33" fmla="*/ 42233 w 1538167"/>
                <a:gd name="connsiteY33" fmla="*/ 469338 h 1367597"/>
                <a:gd name="connsiteX34" fmla="*/ 1772 w 1538167"/>
                <a:gd name="connsiteY34" fmla="*/ 671639 h 1367597"/>
                <a:gd name="connsiteX35" fmla="*/ 7476 w 1538167"/>
                <a:gd name="connsiteY35" fmla="*/ 849663 h 1367597"/>
                <a:gd name="connsiteX36" fmla="*/ 9864 w 1538167"/>
                <a:gd name="connsiteY36" fmla="*/ 946768 h 1367597"/>
                <a:gd name="connsiteX37" fmla="*/ 9864 w 1538167"/>
                <a:gd name="connsiteY37" fmla="*/ 1035780 h 1367597"/>
                <a:gd name="connsiteX38" fmla="*/ 9864 w 1538167"/>
                <a:gd name="connsiteY38" fmla="*/ 1076240 h 1367597"/>
                <a:gd name="connsiteX39" fmla="*/ 74601 w 1538167"/>
                <a:gd name="connsiteY39" fmla="*/ 1181437 h 1367597"/>
                <a:gd name="connsiteX40" fmla="*/ 106969 w 1538167"/>
                <a:gd name="connsiteY40" fmla="*/ 1270449 h 1367597"/>
                <a:gd name="connsiteX41" fmla="*/ 147429 w 1538167"/>
                <a:gd name="connsiteY41" fmla="*/ 1335186 h 1367597"/>
                <a:gd name="connsiteX0" fmla="*/ 147429 w 1538167"/>
                <a:gd name="connsiteY0" fmla="*/ 1335186 h 1367597"/>
                <a:gd name="connsiteX1" fmla="*/ 147429 w 1538167"/>
                <a:gd name="connsiteY1" fmla="*/ 1092424 h 1367597"/>
                <a:gd name="connsiteX2" fmla="*/ 139337 w 1538167"/>
                <a:gd name="connsiteY2" fmla="*/ 979136 h 1367597"/>
                <a:gd name="connsiteX3" fmla="*/ 195981 w 1538167"/>
                <a:gd name="connsiteY3" fmla="*/ 979136 h 1367597"/>
                <a:gd name="connsiteX4" fmla="*/ 220257 w 1538167"/>
                <a:gd name="connsiteY4" fmla="*/ 772360 h 1367597"/>
                <a:gd name="connsiteX5" fmla="*/ 325454 w 1538167"/>
                <a:gd name="connsiteY5" fmla="*/ 817295 h 1367597"/>
                <a:gd name="connsiteX6" fmla="*/ 495387 w 1538167"/>
                <a:gd name="connsiteY6" fmla="*/ 873940 h 1367597"/>
                <a:gd name="connsiteX7" fmla="*/ 770516 w 1538167"/>
                <a:gd name="connsiteY7" fmla="*/ 906308 h 1367597"/>
                <a:gd name="connsiteX8" fmla="*/ 1005185 w 1538167"/>
                <a:gd name="connsiteY8" fmla="*/ 841571 h 1367597"/>
                <a:gd name="connsiteX9" fmla="*/ 1078013 w 1538167"/>
                <a:gd name="connsiteY9" fmla="*/ 639270 h 1367597"/>
                <a:gd name="connsiteX10" fmla="*/ 1118473 w 1538167"/>
                <a:gd name="connsiteY10" fmla="*/ 590718 h 1367597"/>
                <a:gd name="connsiteX11" fmla="*/ 1183210 w 1538167"/>
                <a:gd name="connsiteY11" fmla="*/ 606902 h 1367597"/>
                <a:gd name="connsiteX12" fmla="*/ 1247946 w 1538167"/>
                <a:gd name="connsiteY12" fmla="*/ 679731 h 1367597"/>
                <a:gd name="connsiteX13" fmla="*/ 1331950 w 1538167"/>
                <a:gd name="connsiteY13" fmla="*/ 846579 h 1367597"/>
                <a:gd name="connsiteX14" fmla="*/ 1377418 w 1538167"/>
                <a:gd name="connsiteY14" fmla="*/ 971044 h 1367597"/>
                <a:gd name="connsiteX15" fmla="*/ 1380734 w 1538167"/>
                <a:gd name="connsiteY15" fmla="*/ 1081712 h 1367597"/>
                <a:gd name="connsiteX16" fmla="*/ 1361234 w 1538167"/>
                <a:gd name="connsiteY16" fmla="*/ 1367554 h 1367597"/>
                <a:gd name="connsiteX17" fmla="*/ 1523075 w 1538167"/>
                <a:gd name="connsiteY17" fmla="*/ 1060056 h 1367597"/>
                <a:gd name="connsiteX18" fmla="*/ 1531167 w 1538167"/>
                <a:gd name="connsiteY18" fmla="*/ 954860 h 1367597"/>
                <a:gd name="connsiteX19" fmla="*/ 1523075 w 1538167"/>
                <a:gd name="connsiteY19" fmla="*/ 517890 h 1367597"/>
                <a:gd name="connsiteX20" fmla="*/ 1523075 w 1538167"/>
                <a:gd name="connsiteY20" fmla="*/ 477430 h 1367597"/>
                <a:gd name="connsiteX21" fmla="*/ 1490707 w 1538167"/>
                <a:gd name="connsiteY21" fmla="*/ 436970 h 1367597"/>
                <a:gd name="connsiteX22" fmla="*/ 1447395 w 1538167"/>
                <a:gd name="connsiteY22" fmla="*/ 380789 h 1367597"/>
                <a:gd name="connsiteX23" fmla="*/ 1439072 w 1538167"/>
                <a:gd name="connsiteY23" fmla="*/ 323913 h 1367597"/>
                <a:gd name="connsiteX24" fmla="*/ 1411943 w 1538167"/>
                <a:gd name="connsiteY24" fmla="*/ 254169 h 1367597"/>
                <a:gd name="connsiteX25" fmla="*/ 1345050 w 1538167"/>
                <a:gd name="connsiteY25" fmla="*/ 161840 h 1367597"/>
                <a:gd name="connsiteX26" fmla="*/ 1223670 w 1538167"/>
                <a:gd name="connsiteY26" fmla="*/ 97104 h 1367597"/>
                <a:gd name="connsiteX27" fmla="*/ 1005185 w 1538167"/>
                <a:gd name="connsiteY27" fmla="*/ 24276 h 1367597"/>
                <a:gd name="connsiteX28" fmla="*/ 786700 w 1538167"/>
                <a:gd name="connsiteY28" fmla="*/ 0 h 1367597"/>
                <a:gd name="connsiteX29" fmla="*/ 576307 w 1538167"/>
                <a:gd name="connsiteY29" fmla="*/ 24276 h 1367597"/>
                <a:gd name="connsiteX30" fmla="*/ 414466 w 1538167"/>
                <a:gd name="connsiteY30" fmla="*/ 72828 h 1367597"/>
                <a:gd name="connsiteX31" fmla="*/ 228349 w 1538167"/>
                <a:gd name="connsiteY31" fmla="*/ 161840 h 1367597"/>
                <a:gd name="connsiteX32" fmla="*/ 131245 w 1538167"/>
                <a:gd name="connsiteY32" fmla="*/ 299405 h 1367597"/>
                <a:gd name="connsiteX33" fmla="*/ 42233 w 1538167"/>
                <a:gd name="connsiteY33" fmla="*/ 469338 h 1367597"/>
                <a:gd name="connsiteX34" fmla="*/ 1772 w 1538167"/>
                <a:gd name="connsiteY34" fmla="*/ 671639 h 1367597"/>
                <a:gd name="connsiteX35" fmla="*/ 7476 w 1538167"/>
                <a:gd name="connsiteY35" fmla="*/ 849663 h 1367597"/>
                <a:gd name="connsiteX36" fmla="*/ 9864 w 1538167"/>
                <a:gd name="connsiteY36" fmla="*/ 946768 h 1367597"/>
                <a:gd name="connsiteX37" fmla="*/ 9864 w 1538167"/>
                <a:gd name="connsiteY37" fmla="*/ 1035780 h 1367597"/>
                <a:gd name="connsiteX38" fmla="*/ 9864 w 1538167"/>
                <a:gd name="connsiteY38" fmla="*/ 1076240 h 1367597"/>
                <a:gd name="connsiteX39" fmla="*/ 66740 w 1538167"/>
                <a:gd name="connsiteY39" fmla="*/ 1202398 h 1367597"/>
                <a:gd name="connsiteX40" fmla="*/ 106969 w 1538167"/>
                <a:gd name="connsiteY40" fmla="*/ 1270449 h 1367597"/>
                <a:gd name="connsiteX41" fmla="*/ 147429 w 1538167"/>
                <a:gd name="connsiteY41" fmla="*/ 1335186 h 1367597"/>
                <a:gd name="connsiteX0" fmla="*/ 144809 w 1538167"/>
                <a:gd name="connsiteY0" fmla="*/ 1361386 h 1367597"/>
                <a:gd name="connsiteX1" fmla="*/ 147429 w 1538167"/>
                <a:gd name="connsiteY1" fmla="*/ 1092424 h 1367597"/>
                <a:gd name="connsiteX2" fmla="*/ 139337 w 1538167"/>
                <a:gd name="connsiteY2" fmla="*/ 979136 h 1367597"/>
                <a:gd name="connsiteX3" fmla="*/ 195981 w 1538167"/>
                <a:gd name="connsiteY3" fmla="*/ 979136 h 1367597"/>
                <a:gd name="connsiteX4" fmla="*/ 220257 w 1538167"/>
                <a:gd name="connsiteY4" fmla="*/ 772360 h 1367597"/>
                <a:gd name="connsiteX5" fmla="*/ 325454 w 1538167"/>
                <a:gd name="connsiteY5" fmla="*/ 817295 h 1367597"/>
                <a:gd name="connsiteX6" fmla="*/ 495387 w 1538167"/>
                <a:gd name="connsiteY6" fmla="*/ 873940 h 1367597"/>
                <a:gd name="connsiteX7" fmla="*/ 770516 w 1538167"/>
                <a:gd name="connsiteY7" fmla="*/ 906308 h 1367597"/>
                <a:gd name="connsiteX8" fmla="*/ 1005185 w 1538167"/>
                <a:gd name="connsiteY8" fmla="*/ 841571 h 1367597"/>
                <a:gd name="connsiteX9" fmla="*/ 1078013 w 1538167"/>
                <a:gd name="connsiteY9" fmla="*/ 639270 h 1367597"/>
                <a:gd name="connsiteX10" fmla="*/ 1118473 w 1538167"/>
                <a:gd name="connsiteY10" fmla="*/ 590718 h 1367597"/>
                <a:gd name="connsiteX11" fmla="*/ 1183210 w 1538167"/>
                <a:gd name="connsiteY11" fmla="*/ 606902 h 1367597"/>
                <a:gd name="connsiteX12" fmla="*/ 1247946 w 1538167"/>
                <a:gd name="connsiteY12" fmla="*/ 679731 h 1367597"/>
                <a:gd name="connsiteX13" fmla="*/ 1331950 w 1538167"/>
                <a:gd name="connsiteY13" fmla="*/ 846579 h 1367597"/>
                <a:gd name="connsiteX14" fmla="*/ 1377418 w 1538167"/>
                <a:gd name="connsiteY14" fmla="*/ 971044 h 1367597"/>
                <a:gd name="connsiteX15" fmla="*/ 1380734 w 1538167"/>
                <a:gd name="connsiteY15" fmla="*/ 1081712 h 1367597"/>
                <a:gd name="connsiteX16" fmla="*/ 1361234 w 1538167"/>
                <a:gd name="connsiteY16" fmla="*/ 1367554 h 1367597"/>
                <a:gd name="connsiteX17" fmla="*/ 1523075 w 1538167"/>
                <a:gd name="connsiteY17" fmla="*/ 1060056 h 1367597"/>
                <a:gd name="connsiteX18" fmla="*/ 1531167 w 1538167"/>
                <a:gd name="connsiteY18" fmla="*/ 954860 h 1367597"/>
                <a:gd name="connsiteX19" fmla="*/ 1523075 w 1538167"/>
                <a:gd name="connsiteY19" fmla="*/ 517890 h 1367597"/>
                <a:gd name="connsiteX20" fmla="*/ 1523075 w 1538167"/>
                <a:gd name="connsiteY20" fmla="*/ 477430 h 1367597"/>
                <a:gd name="connsiteX21" fmla="*/ 1490707 w 1538167"/>
                <a:gd name="connsiteY21" fmla="*/ 436970 h 1367597"/>
                <a:gd name="connsiteX22" fmla="*/ 1447395 w 1538167"/>
                <a:gd name="connsiteY22" fmla="*/ 380789 h 1367597"/>
                <a:gd name="connsiteX23" fmla="*/ 1439072 w 1538167"/>
                <a:gd name="connsiteY23" fmla="*/ 323913 h 1367597"/>
                <a:gd name="connsiteX24" fmla="*/ 1411943 w 1538167"/>
                <a:gd name="connsiteY24" fmla="*/ 254169 h 1367597"/>
                <a:gd name="connsiteX25" fmla="*/ 1345050 w 1538167"/>
                <a:gd name="connsiteY25" fmla="*/ 161840 h 1367597"/>
                <a:gd name="connsiteX26" fmla="*/ 1223670 w 1538167"/>
                <a:gd name="connsiteY26" fmla="*/ 97104 h 1367597"/>
                <a:gd name="connsiteX27" fmla="*/ 1005185 w 1538167"/>
                <a:gd name="connsiteY27" fmla="*/ 24276 h 1367597"/>
                <a:gd name="connsiteX28" fmla="*/ 786700 w 1538167"/>
                <a:gd name="connsiteY28" fmla="*/ 0 h 1367597"/>
                <a:gd name="connsiteX29" fmla="*/ 576307 w 1538167"/>
                <a:gd name="connsiteY29" fmla="*/ 24276 h 1367597"/>
                <a:gd name="connsiteX30" fmla="*/ 414466 w 1538167"/>
                <a:gd name="connsiteY30" fmla="*/ 72828 h 1367597"/>
                <a:gd name="connsiteX31" fmla="*/ 228349 w 1538167"/>
                <a:gd name="connsiteY31" fmla="*/ 161840 h 1367597"/>
                <a:gd name="connsiteX32" fmla="*/ 131245 w 1538167"/>
                <a:gd name="connsiteY32" fmla="*/ 299405 h 1367597"/>
                <a:gd name="connsiteX33" fmla="*/ 42233 w 1538167"/>
                <a:gd name="connsiteY33" fmla="*/ 469338 h 1367597"/>
                <a:gd name="connsiteX34" fmla="*/ 1772 w 1538167"/>
                <a:gd name="connsiteY34" fmla="*/ 671639 h 1367597"/>
                <a:gd name="connsiteX35" fmla="*/ 7476 w 1538167"/>
                <a:gd name="connsiteY35" fmla="*/ 849663 h 1367597"/>
                <a:gd name="connsiteX36" fmla="*/ 9864 w 1538167"/>
                <a:gd name="connsiteY36" fmla="*/ 946768 h 1367597"/>
                <a:gd name="connsiteX37" fmla="*/ 9864 w 1538167"/>
                <a:gd name="connsiteY37" fmla="*/ 1035780 h 1367597"/>
                <a:gd name="connsiteX38" fmla="*/ 9864 w 1538167"/>
                <a:gd name="connsiteY38" fmla="*/ 1076240 h 1367597"/>
                <a:gd name="connsiteX39" fmla="*/ 66740 w 1538167"/>
                <a:gd name="connsiteY39" fmla="*/ 1202398 h 1367597"/>
                <a:gd name="connsiteX40" fmla="*/ 106969 w 1538167"/>
                <a:gd name="connsiteY40" fmla="*/ 1270449 h 1367597"/>
                <a:gd name="connsiteX41" fmla="*/ 144809 w 1538167"/>
                <a:gd name="connsiteY41" fmla="*/ 1361386 h 1367597"/>
                <a:gd name="connsiteX0" fmla="*/ 144809 w 1538167"/>
                <a:gd name="connsiteY0" fmla="*/ 1361386 h 1367597"/>
                <a:gd name="connsiteX1" fmla="*/ 147429 w 1538167"/>
                <a:gd name="connsiteY1" fmla="*/ 1092424 h 1367597"/>
                <a:gd name="connsiteX2" fmla="*/ 139337 w 1538167"/>
                <a:gd name="connsiteY2" fmla="*/ 979136 h 1367597"/>
                <a:gd name="connsiteX3" fmla="*/ 195981 w 1538167"/>
                <a:gd name="connsiteY3" fmla="*/ 979136 h 1367597"/>
                <a:gd name="connsiteX4" fmla="*/ 220257 w 1538167"/>
                <a:gd name="connsiteY4" fmla="*/ 772360 h 1367597"/>
                <a:gd name="connsiteX5" fmla="*/ 325454 w 1538167"/>
                <a:gd name="connsiteY5" fmla="*/ 817295 h 1367597"/>
                <a:gd name="connsiteX6" fmla="*/ 495387 w 1538167"/>
                <a:gd name="connsiteY6" fmla="*/ 873940 h 1367597"/>
                <a:gd name="connsiteX7" fmla="*/ 770516 w 1538167"/>
                <a:gd name="connsiteY7" fmla="*/ 906308 h 1367597"/>
                <a:gd name="connsiteX8" fmla="*/ 1005185 w 1538167"/>
                <a:gd name="connsiteY8" fmla="*/ 841571 h 1367597"/>
                <a:gd name="connsiteX9" fmla="*/ 1078013 w 1538167"/>
                <a:gd name="connsiteY9" fmla="*/ 639270 h 1367597"/>
                <a:gd name="connsiteX10" fmla="*/ 1118473 w 1538167"/>
                <a:gd name="connsiteY10" fmla="*/ 590718 h 1367597"/>
                <a:gd name="connsiteX11" fmla="*/ 1183210 w 1538167"/>
                <a:gd name="connsiteY11" fmla="*/ 606902 h 1367597"/>
                <a:gd name="connsiteX12" fmla="*/ 1247946 w 1538167"/>
                <a:gd name="connsiteY12" fmla="*/ 679731 h 1367597"/>
                <a:gd name="connsiteX13" fmla="*/ 1331950 w 1538167"/>
                <a:gd name="connsiteY13" fmla="*/ 846579 h 1367597"/>
                <a:gd name="connsiteX14" fmla="*/ 1377418 w 1538167"/>
                <a:gd name="connsiteY14" fmla="*/ 971044 h 1367597"/>
                <a:gd name="connsiteX15" fmla="*/ 1380734 w 1538167"/>
                <a:gd name="connsiteY15" fmla="*/ 1081712 h 1367597"/>
                <a:gd name="connsiteX16" fmla="*/ 1361234 w 1538167"/>
                <a:gd name="connsiteY16" fmla="*/ 1367554 h 1367597"/>
                <a:gd name="connsiteX17" fmla="*/ 1523075 w 1538167"/>
                <a:gd name="connsiteY17" fmla="*/ 1060056 h 1367597"/>
                <a:gd name="connsiteX18" fmla="*/ 1531167 w 1538167"/>
                <a:gd name="connsiteY18" fmla="*/ 954860 h 1367597"/>
                <a:gd name="connsiteX19" fmla="*/ 1523075 w 1538167"/>
                <a:gd name="connsiteY19" fmla="*/ 517890 h 1367597"/>
                <a:gd name="connsiteX20" fmla="*/ 1523075 w 1538167"/>
                <a:gd name="connsiteY20" fmla="*/ 477430 h 1367597"/>
                <a:gd name="connsiteX21" fmla="*/ 1490707 w 1538167"/>
                <a:gd name="connsiteY21" fmla="*/ 436970 h 1367597"/>
                <a:gd name="connsiteX22" fmla="*/ 1447395 w 1538167"/>
                <a:gd name="connsiteY22" fmla="*/ 380789 h 1367597"/>
                <a:gd name="connsiteX23" fmla="*/ 1439072 w 1538167"/>
                <a:gd name="connsiteY23" fmla="*/ 323913 h 1367597"/>
                <a:gd name="connsiteX24" fmla="*/ 1411943 w 1538167"/>
                <a:gd name="connsiteY24" fmla="*/ 254169 h 1367597"/>
                <a:gd name="connsiteX25" fmla="*/ 1345050 w 1538167"/>
                <a:gd name="connsiteY25" fmla="*/ 161840 h 1367597"/>
                <a:gd name="connsiteX26" fmla="*/ 1223670 w 1538167"/>
                <a:gd name="connsiteY26" fmla="*/ 97104 h 1367597"/>
                <a:gd name="connsiteX27" fmla="*/ 1005185 w 1538167"/>
                <a:gd name="connsiteY27" fmla="*/ 24276 h 1367597"/>
                <a:gd name="connsiteX28" fmla="*/ 786700 w 1538167"/>
                <a:gd name="connsiteY28" fmla="*/ 0 h 1367597"/>
                <a:gd name="connsiteX29" fmla="*/ 576307 w 1538167"/>
                <a:gd name="connsiteY29" fmla="*/ 24276 h 1367597"/>
                <a:gd name="connsiteX30" fmla="*/ 414466 w 1538167"/>
                <a:gd name="connsiteY30" fmla="*/ 72828 h 1367597"/>
                <a:gd name="connsiteX31" fmla="*/ 228349 w 1538167"/>
                <a:gd name="connsiteY31" fmla="*/ 161840 h 1367597"/>
                <a:gd name="connsiteX32" fmla="*/ 97184 w 1538167"/>
                <a:gd name="connsiteY32" fmla="*/ 325606 h 1367597"/>
                <a:gd name="connsiteX33" fmla="*/ 42233 w 1538167"/>
                <a:gd name="connsiteY33" fmla="*/ 469338 h 1367597"/>
                <a:gd name="connsiteX34" fmla="*/ 1772 w 1538167"/>
                <a:gd name="connsiteY34" fmla="*/ 671639 h 1367597"/>
                <a:gd name="connsiteX35" fmla="*/ 7476 w 1538167"/>
                <a:gd name="connsiteY35" fmla="*/ 849663 h 1367597"/>
                <a:gd name="connsiteX36" fmla="*/ 9864 w 1538167"/>
                <a:gd name="connsiteY36" fmla="*/ 946768 h 1367597"/>
                <a:gd name="connsiteX37" fmla="*/ 9864 w 1538167"/>
                <a:gd name="connsiteY37" fmla="*/ 1035780 h 1367597"/>
                <a:gd name="connsiteX38" fmla="*/ 9864 w 1538167"/>
                <a:gd name="connsiteY38" fmla="*/ 1076240 h 1367597"/>
                <a:gd name="connsiteX39" fmla="*/ 66740 w 1538167"/>
                <a:gd name="connsiteY39" fmla="*/ 1202398 h 1367597"/>
                <a:gd name="connsiteX40" fmla="*/ 106969 w 1538167"/>
                <a:gd name="connsiteY40" fmla="*/ 1270449 h 1367597"/>
                <a:gd name="connsiteX41" fmla="*/ 144809 w 1538167"/>
                <a:gd name="connsiteY41" fmla="*/ 1361386 h 1367597"/>
                <a:gd name="connsiteX0" fmla="*/ 144809 w 1538167"/>
                <a:gd name="connsiteY0" fmla="*/ 1361386 h 1367597"/>
                <a:gd name="connsiteX1" fmla="*/ 147429 w 1538167"/>
                <a:gd name="connsiteY1" fmla="*/ 1092424 h 1367597"/>
                <a:gd name="connsiteX2" fmla="*/ 139337 w 1538167"/>
                <a:gd name="connsiteY2" fmla="*/ 979136 h 1367597"/>
                <a:gd name="connsiteX3" fmla="*/ 195981 w 1538167"/>
                <a:gd name="connsiteY3" fmla="*/ 979136 h 1367597"/>
                <a:gd name="connsiteX4" fmla="*/ 220257 w 1538167"/>
                <a:gd name="connsiteY4" fmla="*/ 772360 h 1367597"/>
                <a:gd name="connsiteX5" fmla="*/ 325454 w 1538167"/>
                <a:gd name="connsiteY5" fmla="*/ 817295 h 1367597"/>
                <a:gd name="connsiteX6" fmla="*/ 495387 w 1538167"/>
                <a:gd name="connsiteY6" fmla="*/ 873940 h 1367597"/>
                <a:gd name="connsiteX7" fmla="*/ 770516 w 1538167"/>
                <a:gd name="connsiteY7" fmla="*/ 906308 h 1367597"/>
                <a:gd name="connsiteX8" fmla="*/ 1005185 w 1538167"/>
                <a:gd name="connsiteY8" fmla="*/ 841571 h 1367597"/>
                <a:gd name="connsiteX9" fmla="*/ 1078013 w 1538167"/>
                <a:gd name="connsiteY9" fmla="*/ 639270 h 1367597"/>
                <a:gd name="connsiteX10" fmla="*/ 1118473 w 1538167"/>
                <a:gd name="connsiteY10" fmla="*/ 590718 h 1367597"/>
                <a:gd name="connsiteX11" fmla="*/ 1183210 w 1538167"/>
                <a:gd name="connsiteY11" fmla="*/ 606902 h 1367597"/>
                <a:gd name="connsiteX12" fmla="*/ 1247946 w 1538167"/>
                <a:gd name="connsiteY12" fmla="*/ 679731 h 1367597"/>
                <a:gd name="connsiteX13" fmla="*/ 1331950 w 1538167"/>
                <a:gd name="connsiteY13" fmla="*/ 846579 h 1367597"/>
                <a:gd name="connsiteX14" fmla="*/ 1377418 w 1538167"/>
                <a:gd name="connsiteY14" fmla="*/ 971044 h 1367597"/>
                <a:gd name="connsiteX15" fmla="*/ 1380734 w 1538167"/>
                <a:gd name="connsiteY15" fmla="*/ 1081712 h 1367597"/>
                <a:gd name="connsiteX16" fmla="*/ 1361234 w 1538167"/>
                <a:gd name="connsiteY16" fmla="*/ 1367554 h 1367597"/>
                <a:gd name="connsiteX17" fmla="*/ 1523075 w 1538167"/>
                <a:gd name="connsiteY17" fmla="*/ 1060056 h 1367597"/>
                <a:gd name="connsiteX18" fmla="*/ 1531167 w 1538167"/>
                <a:gd name="connsiteY18" fmla="*/ 954860 h 1367597"/>
                <a:gd name="connsiteX19" fmla="*/ 1523075 w 1538167"/>
                <a:gd name="connsiteY19" fmla="*/ 517890 h 1367597"/>
                <a:gd name="connsiteX20" fmla="*/ 1523075 w 1538167"/>
                <a:gd name="connsiteY20" fmla="*/ 477430 h 1367597"/>
                <a:gd name="connsiteX21" fmla="*/ 1490707 w 1538167"/>
                <a:gd name="connsiteY21" fmla="*/ 436970 h 1367597"/>
                <a:gd name="connsiteX22" fmla="*/ 1447395 w 1538167"/>
                <a:gd name="connsiteY22" fmla="*/ 380789 h 1367597"/>
                <a:gd name="connsiteX23" fmla="*/ 1439072 w 1538167"/>
                <a:gd name="connsiteY23" fmla="*/ 323913 h 1367597"/>
                <a:gd name="connsiteX24" fmla="*/ 1411943 w 1538167"/>
                <a:gd name="connsiteY24" fmla="*/ 254169 h 1367597"/>
                <a:gd name="connsiteX25" fmla="*/ 1345050 w 1538167"/>
                <a:gd name="connsiteY25" fmla="*/ 161840 h 1367597"/>
                <a:gd name="connsiteX26" fmla="*/ 1223670 w 1538167"/>
                <a:gd name="connsiteY26" fmla="*/ 97104 h 1367597"/>
                <a:gd name="connsiteX27" fmla="*/ 1005185 w 1538167"/>
                <a:gd name="connsiteY27" fmla="*/ 24276 h 1367597"/>
                <a:gd name="connsiteX28" fmla="*/ 786700 w 1538167"/>
                <a:gd name="connsiteY28" fmla="*/ 0 h 1367597"/>
                <a:gd name="connsiteX29" fmla="*/ 576307 w 1538167"/>
                <a:gd name="connsiteY29" fmla="*/ 24276 h 1367597"/>
                <a:gd name="connsiteX30" fmla="*/ 417086 w 1538167"/>
                <a:gd name="connsiteY30" fmla="*/ 57108 h 1367597"/>
                <a:gd name="connsiteX31" fmla="*/ 228349 w 1538167"/>
                <a:gd name="connsiteY31" fmla="*/ 161840 h 1367597"/>
                <a:gd name="connsiteX32" fmla="*/ 97184 w 1538167"/>
                <a:gd name="connsiteY32" fmla="*/ 325606 h 1367597"/>
                <a:gd name="connsiteX33" fmla="*/ 42233 w 1538167"/>
                <a:gd name="connsiteY33" fmla="*/ 469338 h 1367597"/>
                <a:gd name="connsiteX34" fmla="*/ 1772 w 1538167"/>
                <a:gd name="connsiteY34" fmla="*/ 671639 h 1367597"/>
                <a:gd name="connsiteX35" fmla="*/ 7476 w 1538167"/>
                <a:gd name="connsiteY35" fmla="*/ 849663 h 1367597"/>
                <a:gd name="connsiteX36" fmla="*/ 9864 w 1538167"/>
                <a:gd name="connsiteY36" fmla="*/ 946768 h 1367597"/>
                <a:gd name="connsiteX37" fmla="*/ 9864 w 1538167"/>
                <a:gd name="connsiteY37" fmla="*/ 1035780 h 1367597"/>
                <a:gd name="connsiteX38" fmla="*/ 9864 w 1538167"/>
                <a:gd name="connsiteY38" fmla="*/ 1076240 h 1367597"/>
                <a:gd name="connsiteX39" fmla="*/ 66740 w 1538167"/>
                <a:gd name="connsiteY39" fmla="*/ 1202398 h 1367597"/>
                <a:gd name="connsiteX40" fmla="*/ 106969 w 1538167"/>
                <a:gd name="connsiteY40" fmla="*/ 1270449 h 1367597"/>
                <a:gd name="connsiteX41" fmla="*/ 144809 w 1538167"/>
                <a:gd name="connsiteY41" fmla="*/ 1361386 h 1367597"/>
                <a:gd name="connsiteX0" fmla="*/ 144809 w 1538167"/>
                <a:gd name="connsiteY0" fmla="*/ 1362502 h 1368713"/>
                <a:gd name="connsiteX1" fmla="*/ 147429 w 1538167"/>
                <a:gd name="connsiteY1" fmla="*/ 1093540 h 1368713"/>
                <a:gd name="connsiteX2" fmla="*/ 139337 w 1538167"/>
                <a:gd name="connsiteY2" fmla="*/ 980252 h 1368713"/>
                <a:gd name="connsiteX3" fmla="*/ 195981 w 1538167"/>
                <a:gd name="connsiteY3" fmla="*/ 980252 h 1368713"/>
                <a:gd name="connsiteX4" fmla="*/ 220257 w 1538167"/>
                <a:gd name="connsiteY4" fmla="*/ 773476 h 1368713"/>
                <a:gd name="connsiteX5" fmla="*/ 325454 w 1538167"/>
                <a:gd name="connsiteY5" fmla="*/ 818411 h 1368713"/>
                <a:gd name="connsiteX6" fmla="*/ 495387 w 1538167"/>
                <a:gd name="connsiteY6" fmla="*/ 875056 h 1368713"/>
                <a:gd name="connsiteX7" fmla="*/ 770516 w 1538167"/>
                <a:gd name="connsiteY7" fmla="*/ 907424 h 1368713"/>
                <a:gd name="connsiteX8" fmla="*/ 1005185 w 1538167"/>
                <a:gd name="connsiteY8" fmla="*/ 842687 h 1368713"/>
                <a:gd name="connsiteX9" fmla="*/ 1078013 w 1538167"/>
                <a:gd name="connsiteY9" fmla="*/ 640386 h 1368713"/>
                <a:gd name="connsiteX10" fmla="*/ 1118473 w 1538167"/>
                <a:gd name="connsiteY10" fmla="*/ 591834 h 1368713"/>
                <a:gd name="connsiteX11" fmla="*/ 1183210 w 1538167"/>
                <a:gd name="connsiteY11" fmla="*/ 608018 h 1368713"/>
                <a:gd name="connsiteX12" fmla="*/ 1247946 w 1538167"/>
                <a:gd name="connsiteY12" fmla="*/ 680847 h 1368713"/>
                <a:gd name="connsiteX13" fmla="*/ 1331950 w 1538167"/>
                <a:gd name="connsiteY13" fmla="*/ 847695 h 1368713"/>
                <a:gd name="connsiteX14" fmla="*/ 1377418 w 1538167"/>
                <a:gd name="connsiteY14" fmla="*/ 972160 h 1368713"/>
                <a:gd name="connsiteX15" fmla="*/ 1380734 w 1538167"/>
                <a:gd name="connsiteY15" fmla="*/ 1082828 h 1368713"/>
                <a:gd name="connsiteX16" fmla="*/ 1361234 w 1538167"/>
                <a:gd name="connsiteY16" fmla="*/ 1368670 h 1368713"/>
                <a:gd name="connsiteX17" fmla="*/ 1523075 w 1538167"/>
                <a:gd name="connsiteY17" fmla="*/ 1061172 h 1368713"/>
                <a:gd name="connsiteX18" fmla="*/ 1531167 w 1538167"/>
                <a:gd name="connsiteY18" fmla="*/ 955976 h 1368713"/>
                <a:gd name="connsiteX19" fmla="*/ 1523075 w 1538167"/>
                <a:gd name="connsiteY19" fmla="*/ 519006 h 1368713"/>
                <a:gd name="connsiteX20" fmla="*/ 1523075 w 1538167"/>
                <a:gd name="connsiteY20" fmla="*/ 478546 h 1368713"/>
                <a:gd name="connsiteX21" fmla="*/ 1490707 w 1538167"/>
                <a:gd name="connsiteY21" fmla="*/ 438086 h 1368713"/>
                <a:gd name="connsiteX22" fmla="*/ 1447395 w 1538167"/>
                <a:gd name="connsiteY22" fmla="*/ 381905 h 1368713"/>
                <a:gd name="connsiteX23" fmla="*/ 1439072 w 1538167"/>
                <a:gd name="connsiteY23" fmla="*/ 325029 h 1368713"/>
                <a:gd name="connsiteX24" fmla="*/ 1411943 w 1538167"/>
                <a:gd name="connsiteY24" fmla="*/ 255285 h 1368713"/>
                <a:gd name="connsiteX25" fmla="*/ 1345050 w 1538167"/>
                <a:gd name="connsiteY25" fmla="*/ 162956 h 1368713"/>
                <a:gd name="connsiteX26" fmla="*/ 1223670 w 1538167"/>
                <a:gd name="connsiteY26" fmla="*/ 98220 h 1368713"/>
                <a:gd name="connsiteX27" fmla="*/ 1005185 w 1538167"/>
                <a:gd name="connsiteY27" fmla="*/ 25392 h 1368713"/>
                <a:gd name="connsiteX28" fmla="*/ 786700 w 1538167"/>
                <a:gd name="connsiteY28" fmla="*/ 1116 h 1368713"/>
                <a:gd name="connsiteX29" fmla="*/ 589407 w 1538167"/>
                <a:gd name="connsiteY29" fmla="*/ 9672 h 1368713"/>
                <a:gd name="connsiteX30" fmla="*/ 417086 w 1538167"/>
                <a:gd name="connsiteY30" fmla="*/ 58224 h 1368713"/>
                <a:gd name="connsiteX31" fmla="*/ 228349 w 1538167"/>
                <a:gd name="connsiteY31" fmla="*/ 162956 h 1368713"/>
                <a:gd name="connsiteX32" fmla="*/ 97184 w 1538167"/>
                <a:gd name="connsiteY32" fmla="*/ 326722 h 1368713"/>
                <a:gd name="connsiteX33" fmla="*/ 42233 w 1538167"/>
                <a:gd name="connsiteY33" fmla="*/ 470454 h 1368713"/>
                <a:gd name="connsiteX34" fmla="*/ 1772 w 1538167"/>
                <a:gd name="connsiteY34" fmla="*/ 672755 h 1368713"/>
                <a:gd name="connsiteX35" fmla="*/ 7476 w 1538167"/>
                <a:gd name="connsiteY35" fmla="*/ 850779 h 1368713"/>
                <a:gd name="connsiteX36" fmla="*/ 9864 w 1538167"/>
                <a:gd name="connsiteY36" fmla="*/ 947884 h 1368713"/>
                <a:gd name="connsiteX37" fmla="*/ 9864 w 1538167"/>
                <a:gd name="connsiteY37" fmla="*/ 1036896 h 1368713"/>
                <a:gd name="connsiteX38" fmla="*/ 9864 w 1538167"/>
                <a:gd name="connsiteY38" fmla="*/ 1077356 h 1368713"/>
                <a:gd name="connsiteX39" fmla="*/ 66740 w 1538167"/>
                <a:gd name="connsiteY39" fmla="*/ 1203514 h 1368713"/>
                <a:gd name="connsiteX40" fmla="*/ 106969 w 1538167"/>
                <a:gd name="connsiteY40" fmla="*/ 1271565 h 1368713"/>
                <a:gd name="connsiteX41" fmla="*/ 144809 w 1538167"/>
                <a:gd name="connsiteY41" fmla="*/ 1362502 h 1368713"/>
                <a:gd name="connsiteX0" fmla="*/ 144809 w 1538167"/>
                <a:gd name="connsiteY0" fmla="*/ 1362127 h 1368338"/>
                <a:gd name="connsiteX1" fmla="*/ 147429 w 1538167"/>
                <a:gd name="connsiteY1" fmla="*/ 1093165 h 1368338"/>
                <a:gd name="connsiteX2" fmla="*/ 139337 w 1538167"/>
                <a:gd name="connsiteY2" fmla="*/ 979877 h 1368338"/>
                <a:gd name="connsiteX3" fmla="*/ 195981 w 1538167"/>
                <a:gd name="connsiteY3" fmla="*/ 979877 h 1368338"/>
                <a:gd name="connsiteX4" fmla="*/ 220257 w 1538167"/>
                <a:gd name="connsiteY4" fmla="*/ 773101 h 1368338"/>
                <a:gd name="connsiteX5" fmla="*/ 325454 w 1538167"/>
                <a:gd name="connsiteY5" fmla="*/ 818036 h 1368338"/>
                <a:gd name="connsiteX6" fmla="*/ 495387 w 1538167"/>
                <a:gd name="connsiteY6" fmla="*/ 874681 h 1368338"/>
                <a:gd name="connsiteX7" fmla="*/ 770516 w 1538167"/>
                <a:gd name="connsiteY7" fmla="*/ 907049 h 1368338"/>
                <a:gd name="connsiteX8" fmla="*/ 1005185 w 1538167"/>
                <a:gd name="connsiteY8" fmla="*/ 842312 h 1368338"/>
                <a:gd name="connsiteX9" fmla="*/ 1078013 w 1538167"/>
                <a:gd name="connsiteY9" fmla="*/ 640011 h 1368338"/>
                <a:gd name="connsiteX10" fmla="*/ 1118473 w 1538167"/>
                <a:gd name="connsiteY10" fmla="*/ 591459 h 1368338"/>
                <a:gd name="connsiteX11" fmla="*/ 1183210 w 1538167"/>
                <a:gd name="connsiteY11" fmla="*/ 607643 h 1368338"/>
                <a:gd name="connsiteX12" fmla="*/ 1247946 w 1538167"/>
                <a:gd name="connsiteY12" fmla="*/ 680472 h 1368338"/>
                <a:gd name="connsiteX13" fmla="*/ 1331950 w 1538167"/>
                <a:gd name="connsiteY13" fmla="*/ 847320 h 1368338"/>
                <a:gd name="connsiteX14" fmla="*/ 1377418 w 1538167"/>
                <a:gd name="connsiteY14" fmla="*/ 971785 h 1368338"/>
                <a:gd name="connsiteX15" fmla="*/ 1380734 w 1538167"/>
                <a:gd name="connsiteY15" fmla="*/ 1082453 h 1368338"/>
                <a:gd name="connsiteX16" fmla="*/ 1361234 w 1538167"/>
                <a:gd name="connsiteY16" fmla="*/ 1368295 h 1368338"/>
                <a:gd name="connsiteX17" fmla="*/ 1523075 w 1538167"/>
                <a:gd name="connsiteY17" fmla="*/ 1060797 h 1368338"/>
                <a:gd name="connsiteX18" fmla="*/ 1531167 w 1538167"/>
                <a:gd name="connsiteY18" fmla="*/ 955601 h 1368338"/>
                <a:gd name="connsiteX19" fmla="*/ 1523075 w 1538167"/>
                <a:gd name="connsiteY19" fmla="*/ 518631 h 1368338"/>
                <a:gd name="connsiteX20" fmla="*/ 1523075 w 1538167"/>
                <a:gd name="connsiteY20" fmla="*/ 478171 h 1368338"/>
                <a:gd name="connsiteX21" fmla="*/ 1490707 w 1538167"/>
                <a:gd name="connsiteY21" fmla="*/ 437711 h 1368338"/>
                <a:gd name="connsiteX22" fmla="*/ 1447395 w 1538167"/>
                <a:gd name="connsiteY22" fmla="*/ 381530 h 1368338"/>
                <a:gd name="connsiteX23" fmla="*/ 1439072 w 1538167"/>
                <a:gd name="connsiteY23" fmla="*/ 324654 h 1368338"/>
                <a:gd name="connsiteX24" fmla="*/ 1411943 w 1538167"/>
                <a:gd name="connsiteY24" fmla="*/ 254910 h 1368338"/>
                <a:gd name="connsiteX25" fmla="*/ 1345050 w 1538167"/>
                <a:gd name="connsiteY25" fmla="*/ 162581 h 1368338"/>
                <a:gd name="connsiteX26" fmla="*/ 1223670 w 1538167"/>
                <a:gd name="connsiteY26" fmla="*/ 97845 h 1368338"/>
                <a:gd name="connsiteX27" fmla="*/ 1020905 w 1538167"/>
                <a:gd name="connsiteY27" fmla="*/ 19777 h 1368338"/>
                <a:gd name="connsiteX28" fmla="*/ 786700 w 1538167"/>
                <a:gd name="connsiteY28" fmla="*/ 741 h 1368338"/>
                <a:gd name="connsiteX29" fmla="*/ 589407 w 1538167"/>
                <a:gd name="connsiteY29" fmla="*/ 9297 h 1368338"/>
                <a:gd name="connsiteX30" fmla="*/ 417086 w 1538167"/>
                <a:gd name="connsiteY30" fmla="*/ 57849 h 1368338"/>
                <a:gd name="connsiteX31" fmla="*/ 228349 w 1538167"/>
                <a:gd name="connsiteY31" fmla="*/ 162581 h 1368338"/>
                <a:gd name="connsiteX32" fmla="*/ 97184 w 1538167"/>
                <a:gd name="connsiteY32" fmla="*/ 326347 h 1368338"/>
                <a:gd name="connsiteX33" fmla="*/ 42233 w 1538167"/>
                <a:gd name="connsiteY33" fmla="*/ 470079 h 1368338"/>
                <a:gd name="connsiteX34" fmla="*/ 1772 w 1538167"/>
                <a:gd name="connsiteY34" fmla="*/ 672380 h 1368338"/>
                <a:gd name="connsiteX35" fmla="*/ 7476 w 1538167"/>
                <a:gd name="connsiteY35" fmla="*/ 850404 h 1368338"/>
                <a:gd name="connsiteX36" fmla="*/ 9864 w 1538167"/>
                <a:gd name="connsiteY36" fmla="*/ 947509 h 1368338"/>
                <a:gd name="connsiteX37" fmla="*/ 9864 w 1538167"/>
                <a:gd name="connsiteY37" fmla="*/ 1036521 h 1368338"/>
                <a:gd name="connsiteX38" fmla="*/ 9864 w 1538167"/>
                <a:gd name="connsiteY38" fmla="*/ 1076981 h 1368338"/>
                <a:gd name="connsiteX39" fmla="*/ 66740 w 1538167"/>
                <a:gd name="connsiteY39" fmla="*/ 1203139 h 1368338"/>
                <a:gd name="connsiteX40" fmla="*/ 106969 w 1538167"/>
                <a:gd name="connsiteY40" fmla="*/ 1271190 h 1368338"/>
                <a:gd name="connsiteX41" fmla="*/ 144809 w 1538167"/>
                <a:gd name="connsiteY41" fmla="*/ 1362127 h 1368338"/>
                <a:gd name="connsiteX0" fmla="*/ 144809 w 1538167"/>
                <a:gd name="connsiteY0" fmla="*/ 1362127 h 1368338"/>
                <a:gd name="connsiteX1" fmla="*/ 147429 w 1538167"/>
                <a:gd name="connsiteY1" fmla="*/ 1093165 h 1368338"/>
                <a:gd name="connsiteX2" fmla="*/ 139337 w 1538167"/>
                <a:gd name="connsiteY2" fmla="*/ 979877 h 1368338"/>
                <a:gd name="connsiteX3" fmla="*/ 195981 w 1538167"/>
                <a:gd name="connsiteY3" fmla="*/ 979877 h 1368338"/>
                <a:gd name="connsiteX4" fmla="*/ 220257 w 1538167"/>
                <a:gd name="connsiteY4" fmla="*/ 773101 h 1368338"/>
                <a:gd name="connsiteX5" fmla="*/ 325454 w 1538167"/>
                <a:gd name="connsiteY5" fmla="*/ 818036 h 1368338"/>
                <a:gd name="connsiteX6" fmla="*/ 495387 w 1538167"/>
                <a:gd name="connsiteY6" fmla="*/ 874681 h 1368338"/>
                <a:gd name="connsiteX7" fmla="*/ 770516 w 1538167"/>
                <a:gd name="connsiteY7" fmla="*/ 907049 h 1368338"/>
                <a:gd name="connsiteX8" fmla="*/ 1005185 w 1538167"/>
                <a:gd name="connsiteY8" fmla="*/ 842312 h 1368338"/>
                <a:gd name="connsiteX9" fmla="*/ 1078013 w 1538167"/>
                <a:gd name="connsiteY9" fmla="*/ 640011 h 1368338"/>
                <a:gd name="connsiteX10" fmla="*/ 1118473 w 1538167"/>
                <a:gd name="connsiteY10" fmla="*/ 591459 h 1368338"/>
                <a:gd name="connsiteX11" fmla="*/ 1183210 w 1538167"/>
                <a:gd name="connsiteY11" fmla="*/ 607643 h 1368338"/>
                <a:gd name="connsiteX12" fmla="*/ 1247946 w 1538167"/>
                <a:gd name="connsiteY12" fmla="*/ 680472 h 1368338"/>
                <a:gd name="connsiteX13" fmla="*/ 1331950 w 1538167"/>
                <a:gd name="connsiteY13" fmla="*/ 847320 h 1368338"/>
                <a:gd name="connsiteX14" fmla="*/ 1377418 w 1538167"/>
                <a:gd name="connsiteY14" fmla="*/ 971785 h 1368338"/>
                <a:gd name="connsiteX15" fmla="*/ 1380734 w 1538167"/>
                <a:gd name="connsiteY15" fmla="*/ 1082453 h 1368338"/>
                <a:gd name="connsiteX16" fmla="*/ 1361234 w 1538167"/>
                <a:gd name="connsiteY16" fmla="*/ 1368295 h 1368338"/>
                <a:gd name="connsiteX17" fmla="*/ 1523075 w 1538167"/>
                <a:gd name="connsiteY17" fmla="*/ 1060797 h 1368338"/>
                <a:gd name="connsiteX18" fmla="*/ 1531167 w 1538167"/>
                <a:gd name="connsiteY18" fmla="*/ 955601 h 1368338"/>
                <a:gd name="connsiteX19" fmla="*/ 1523075 w 1538167"/>
                <a:gd name="connsiteY19" fmla="*/ 518631 h 1368338"/>
                <a:gd name="connsiteX20" fmla="*/ 1523075 w 1538167"/>
                <a:gd name="connsiteY20" fmla="*/ 478171 h 1368338"/>
                <a:gd name="connsiteX21" fmla="*/ 1490707 w 1538167"/>
                <a:gd name="connsiteY21" fmla="*/ 437711 h 1368338"/>
                <a:gd name="connsiteX22" fmla="*/ 1447395 w 1538167"/>
                <a:gd name="connsiteY22" fmla="*/ 381530 h 1368338"/>
                <a:gd name="connsiteX23" fmla="*/ 1439072 w 1538167"/>
                <a:gd name="connsiteY23" fmla="*/ 324654 h 1368338"/>
                <a:gd name="connsiteX24" fmla="*/ 1411943 w 1538167"/>
                <a:gd name="connsiteY24" fmla="*/ 254910 h 1368338"/>
                <a:gd name="connsiteX25" fmla="*/ 1345050 w 1538167"/>
                <a:gd name="connsiteY25" fmla="*/ 162581 h 1368338"/>
                <a:gd name="connsiteX26" fmla="*/ 1207949 w 1538167"/>
                <a:gd name="connsiteY26" fmla="*/ 76885 h 1368338"/>
                <a:gd name="connsiteX27" fmla="*/ 1020905 w 1538167"/>
                <a:gd name="connsiteY27" fmla="*/ 19777 h 1368338"/>
                <a:gd name="connsiteX28" fmla="*/ 786700 w 1538167"/>
                <a:gd name="connsiteY28" fmla="*/ 741 h 1368338"/>
                <a:gd name="connsiteX29" fmla="*/ 589407 w 1538167"/>
                <a:gd name="connsiteY29" fmla="*/ 9297 h 1368338"/>
                <a:gd name="connsiteX30" fmla="*/ 417086 w 1538167"/>
                <a:gd name="connsiteY30" fmla="*/ 57849 h 1368338"/>
                <a:gd name="connsiteX31" fmla="*/ 228349 w 1538167"/>
                <a:gd name="connsiteY31" fmla="*/ 162581 h 1368338"/>
                <a:gd name="connsiteX32" fmla="*/ 97184 w 1538167"/>
                <a:gd name="connsiteY32" fmla="*/ 326347 h 1368338"/>
                <a:gd name="connsiteX33" fmla="*/ 42233 w 1538167"/>
                <a:gd name="connsiteY33" fmla="*/ 470079 h 1368338"/>
                <a:gd name="connsiteX34" fmla="*/ 1772 w 1538167"/>
                <a:gd name="connsiteY34" fmla="*/ 672380 h 1368338"/>
                <a:gd name="connsiteX35" fmla="*/ 7476 w 1538167"/>
                <a:gd name="connsiteY35" fmla="*/ 850404 h 1368338"/>
                <a:gd name="connsiteX36" fmla="*/ 9864 w 1538167"/>
                <a:gd name="connsiteY36" fmla="*/ 947509 h 1368338"/>
                <a:gd name="connsiteX37" fmla="*/ 9864 w 1538167"/>
                <a:gd name="connsiteY37" fmla="*/ 1036521 h 1368338"/>
                <a:gd name="connsiteX38" fmla="*/ 9864 w 1538167"/>
                <a:gd name="connsiteY38" fmla="*/ 1076981 h 1368338"/>
                <a:gd name="connsiteX39" fmla="*/ 66740 w 1538167"/>
                <a:gd name="connsiteY39" fmla="*/ 1203139 h 1368338"/>
                <a:gd name="connsiteX40" fmla="*/ 106969 w 1538167"/>
                <a:gd name="connsiteY40" fmla="*/ 1271190 h 1368338"/>
                <a:gd name="connsiteX41" fmla="*/ 144809 w 1538167"/>
                <a:gd name="connsiteY41" fmla="*/ 1362127 h 1368338"/>
                <a:gd name="connsiteX0" fmla="*/ 144809 w 1538167"/>
                <a:gd name="connsiteY0" fmla="*/ 1362127 h 1368338"/>
                <a:gd name="connsiteX1" fmla="*/ 147429 w 1538167"/>
                <a:gd name="connsiteY1" fmla="*/ 1093165 h 1368338"/>
                <a:gd name="connsiteX2" fmla="*/ 139337 w 1538167"/>
                <a:gd name="connsiteY2" fmla="*/ 979877 h 1368338"/>
                <a:gd name="connsiteX3" fmla="*/ 195981 w 1538167"/>
                <a:gd name="connsiteY3" fmla="*/ 979877 h 1368338"/>
                <a:gd name="connsiteX4" fmla="*/ 220257 w 1538167"/>
                <a:gd name="connsiteY4" fmla="*/ 773101 h 1368338"/>
                <a:gd name="connsiteX5" fmla="*/ 325454 w 1538167"/>
                <a:gd name="connsiteY5" fmla="*/ 818036 h 1368338"/>
                <a:gd name="connsiteX6" fmla="*/ 495387 w 1538167"/>
                <a:gd name="connsiteY6" fmla="*/ 874681 h 1368338"/>
                <a:gd name="connsiteX7" fmla="*/ 770516 w 1538167"/>
                <a:gd name="connsiteY7" fmla="*/ 907049 h 1368338"/>
                <a:gd name="connsiteX8" fmla="*/ 1005185 w 1538167"/>
                <a:gd name="connsiteY8" fmla="*/ 842312 h 1368338"/>
                <a:gd name="connsiteX9" fmla="*/ 1078013 w 1538167"/>
                <a:gd name="connsiteY9" fmla="*/ 640011 h 1368338"/>
                <a:gd name="connsiteX10" fmla="*/ 1128953 w 1538167"/>
                <a:gd name="connsiteY10" fmla="*/ 615040 h 1368338"/>
                <a:gd name="connsiteX11" fmla="*/ 1183210 w 1538167"/>
                <a:gd name="connsiteY11" fmla="*/ 607643 h 1368338"/>
                <a:gd name="connsiteX12" fmla="*/ 1247946 w 1538167"/>
                <a:gd name="connsiteY12" fmla="*/ 680472 h 1368338"/>
                <a:gd name="connsiteX13" fmla="*/ 1331950 w 1538167"/>
                <a:gd name="connsiteY13" fmla="*/ 847320 h 1368338"/>
                <a:gd name="connsiteX14" fmla="*/ 1377418 w 1538167"/>
                <a:gd name="connsiteY14" fmla="*/ 971785 h 1368338"/>
                <a:gd name="connsiteX15" fmla="*/ 1380734 w 1538167"/>
                <a:gd name="connsiteY15" fmla="*/ 1082453 h 1368338"/>
                <a:gd name="connsiteX16" fmla="*/ 1361234 w 1538167"/>
                <a:gd name="connsiteY16" fmla="*/ 1368295 h 1368338"/>
                <a:gd name="connsiteX17" fmla="*/ 1523075 w 1538167"/>
                <a:gd name="connsiteY17" fmla="*/ 1060797 h 1368338"/>
                <a:gd name="connsiteX18" fmla="*/ 1531167 w 1538167"/>
                <a:gd name="connsiteY18" fmla="*/ 955601 h 1368338"/>
                <a:gd name="connsiteX19" fmla="*/ 1523075 w 1538167"/>
                <a:gd name="connsiteY19" fmla="*/ 518631 h 1368338"/>
                <a:gd name="connsiteX20" fmla="*/ 1523075 w 1538167"/>
                <a:gd name="connsiteY20" fmla="*/ 478171 h 1368338"/>
                <a:gd name="connsiteX21" fmla="*/ 1490707 w 1538167"/>
                <a:gd name="connsiteY21" fmla="*/ 437711 h 1368338"/>
                <a:gd name="connsiteX22" fmla="*/ 1447395 w 1538167"/>
                <a:gd name="connsiteY22" fmla="*/ 381530 h 1368338"/>
                <a:gd name="connsiteX23" fmla="*/ 1439072 w 1538167"/>
                <a:gd name="connsiteY23" fmla="*/ 324654 h 1368338"/>
                <a:gd name="connsiteX24" fmla="*/ 1411943 w 1538167"/>
                <a:gd name="connsiteY24" fmla="*/ 254910 h 1368338"/>
                <a:gd name="connsiteX25" fmla="*/ 1345050 w 1538167"/>
                <a:gd name="connsiteY25" fmla="*/ 162581 h 1368338"/>
                <a:gd name="connsiteX26" fmla="*/ 1207949 w 1538167"/>
                <a:gd name="connsiteY26" fmla="*/ 76885 h 1368338"/>
                <a:gd name="connsiteX27" fmla="*/ 1020905 w 1538167"/>
                <a:gd name="connsiteY27" fmla="*/ 19777 h 1368338"/>
                <a:gd name="connsiteX28" fmla="*/ 786700 w 1538167"/>
                <a:gd name="connsiteY28" fmla="*/ 741 h 1368338"/>
                <a:gd name="connsiteX29" fmla="*/ 589407 w 1538167"/>
                <a:gd name="connsiteY29" fmla="*/ 9297 h 1368338"/>
                <a:gd name="connsiteX30" fmla="*/ 417086 w 1538167"/>
                <a:gd name="connsiteY30" fmla="*/ 57849 h 1368338"/>
                <a:gd name="connsiteX31" fmla="*/ 228349 w 1538167"/>
                <a:gd name="connsiteY31" fmla="*/ 162581 h 1368338"/>
                <a:gd name="connsiteX32" fmla="*/ 97184 w 1538167"/>
                <a:gd name="connsiteY32" fmla="*/ 326347 h 1368338"/>
                <a:gd name="connsiteX33" fmla="*/ 42233 w 1538167"/>
                <a:gd name="connsiteY33" fmla="*/ 470079 h 1368338"/>
                <a:gd name="connsiteX34" fmla="*/ 1772 w 1538167"/>
                <a:gd name="connsiteY34" fmla="*/ 672380 h 1368338"/>
                <a:gd name="connsiteX35" fmla="*/ 7476 w 1538167"/>
                <a:gd name="connsiteY35" fmla="*/ 850404 h 1368338"/>
                <a:gd name="connsiteX36" fmla="*/ 9864 w 1538167"/>
                <a:gd name="connsiteY36" fmla="*/ 947509 h 1368338"/>
                <a:gd name="connsiteX37" fmla="*/ 9864 w 1538167"/>
                <a:gd name="connsiteY37" fmla="*/ 1036521 h 1368338"/>
                <a:gd name="connsiteX38" fmla="*/ 9864 w 1538167"/>
                <a:gd name="connsiteY38" fmla="*/ 1076981 h 1368338"/>
                <a:gd name="connsiteX39" fmla="*/ 66740 w 1538167"/>
                <a:gd name="connsiteY39" fmla="*/ 1203139 h 1368338"/>
                <a:gd name="connsiteX40" fmla="*/ 106969 w 1538167"/>
                <a:gd name="connsiteY40" fmla="*/ 1271190 h 1368338"/>
                <a:gd name="connsiteX41" fmla="*/ 144809 w 1538167"/>
                <a:gd name="connsiteY41" fmla="*/ 1362127 h 1368338"/>
                <a:gd name="connsiteX0" fmla="*/ 144809 w 1538167"/>
                <a:gd name="connsiteY0" fmla="*/ 1362127 h 1368338"/>
                <a:gd name="connsiteX1" fmla="*/ 147429 w 1538167"/>
                <a:gd name="connsiteY1" fmla="*/ 1093165 h 1368338"/>
                <a:gd name="connsiteX2" fmla="*/ 139337 w 1538167"/>
                <a:gd name="connsiteY2" fmla="*/ 979877 h 1368338"/>
                <a:gd name="connsiteX3" fmla="*/ 195981 w 1538167"/>
                <a:gd name="connsiteY3" fmla="*/ 979877 h 1368338"/>
                <a:gd name="connsiteX4" fmla="*/ 220257 w 1538167"/>
                <a:gd name="connsiteY4" fmla="*/ 773101 h 1368338"/>
                <a:gd name="connsiteX5" fmla="*/ 325454 w 1538167"/>
                <a:gd name="connsiteY5" fmla="*/ 818036 h 1368338"/>
                <a:gd name="connsiteX6" fmla="*/ 495387 w 1538167"/>
                <a:gd name="connsiteY6" fmla="*/ 874681 h 1368338"/>
                <a:gd name="connsiteX7" fmla="*/ 770516 w 1538167"/>
                <a:gd name="connsiteY7" fmla="*/ 907049 h 1368338"/>
                <a:gd name="connsiteX8" fmla="*/ 1005185 w 1538167"/>
                <a:gd name="connsiteY8" fmla="*/ 842312 h 1368338"/>
                <a:gd name="connsiteX9" fmla="*/ 1075393 w 1538167"/>
                <a:gd name="connsiteY9" fmla="*/ 668832 h 1368338"/>
                <a:gd name="connsiteX10" fmla="*/ 1128953 w 1538167"/>
                <a:gd name="connsiteY10" fmla="*/ 615040 h 1368338"/>
                <a:gd name="connsiteX11" fmla="*/ 1183210 w 1538167"/>
                <a:gd name="connsiteY11" fmla="*/ 607643 h 1368338"/>
                <a:gd name="connsiteX12" fmla="*/ 1247946 w 1538167"/>
                <a:gd name="connsiteY12" fmla="*/ 680472 h 1368338"/>
                <a:gd name="connsiteX13" fmla="*/ 1331950 w 1538167"/>
                <a:gd name="connsiteY13" fmla="*/ 847320 h 1368338"/>
                <a:gd name="connsiteX14" fmla="*/ 1377418 w 1538167"/>
                <a:gd name="connsiteY14" fmla="*/ 971785 h 1368338"/>
                <a:gd name="connsiteX15" fmla="*/ 1380734 w 1538167"/>
                <a:gd name="connsiteY15" fmla="*/ 1082453 h 1368338"/>
                <a:gd name="connsiteX16" fmla="*/ 1361234 w 1538167"/>
                <a:gd name="connsiteY16" fmla="*/ 1368295 h 1368338"/>
                <a:gd name="connsiteX17" fmla="*/ 1523075 w 1538167"/>
                <a:gd name="connsiteY17" fmla="*/ 1060797 h 1368338"/>
                <a:gd name="connsiteX18" fmla="*/ 1531167 w 1538167"/>
                <a:gd name="connsiteY18" fmla="*/ 955601 h 1368338"/>
                <a:gd name="connsiteX19" fmla="*/ 1523075 w 1538167"/>
                <a:gd name="connsiteY19" fmla="*/ 518631 h 1368338"/>
                <a:gd name="connsiteX20" fmla="*/ 1523075 w 1538167"/>
                <a:gd name="connsiteY20" fmla="*/ 478171 h 1368338"/>
                <a:gd name="connsiteX21" fmla="*/ 1490707 w 1538167"/>
                <a:gd name="connsiteY21" fmla="*/ 437711 h 1368338"/>
                <a:gd name="connsiteX22" fmla="*/ 1447395 w 1538167"/>
                <a:gd name="connsiteY22" fmla="*/ 381530 h 1368338"/>
                <a:gd name="connsiteX23" fmla="*/ 1439072 w 1538167"/>
                <a:gd name="connsiteY23" fmla="*/ 324654 h 1368338"/>
                <a:gd name="connsiteX24" fmla="*/ 1411943 w 1538167"/>
                <a:gd name="connsiteY24" fmla="*/ 254910 h 1368338"/>
                <a:gd name="connsiteX25" fmla="*/ 1345050 w 1538167"/>
                <a:gd name="connsiteY25" fmla="*/ 162581 h 1368338"/>
                <a:gd name="connsiteX26" fmla="*/ 1207949 w 1538167"/>
                <a:gd name="connsiteY26" fmla="*/ 76885 h 1368338"/>
                <a:gd name="connsiteX27" fmla="*/ 1020905 w 1538167"/>
                <a:gd name="connsiteY27" fmla="*/ 19777 h 1368338"/>
                <a:gd name="connsiteX28" fmla="*/ 786700 w 1538167"/>
                <a:gd name="connsiteY28" fmla="*/ 741 h 1368338"/>
                <a:gd name="connsiteX29" fmla="*/ 589407 w 1538167"/>
                <a:gd name="connsiteY29" fmla="*/ 9297 h 1368338"/>
                <a:gd name="connsiteX30" fmla="*/ 417086 w 1538167"/>
                <a:gd name="connsiteY30" fmla="*/ 57849 h 1368338"/>
                <a:gd name="connsiteX31" fmla="*/ 228349 w 1538167"/>
                <a:gd name="connsiteY31" fmla="*/ 162581 h 1368338"/>
                <a:gd name="connsiteX32" fmla="*/ 97184 w 1538167"/>
                <a:gd name="connsiteY32" fmla="*/ 326347 h 1368338"/>
                <a:gd name="connsiteX33" fmla="*/ 42233 w 1538167"/>
                <a:gd name="connsiteY33" fmla="*/ 470079 h 1368338"/>
                <a:gd name="connsiteX34" fmla="*/ 1772 w 1538167"/>
                <a:gd name="connsiteY34" fmla="*/ 672380 h 1368338"/>
                <a:gd name="connsiteX35" fmla="*/ 7476 w 1538167"/>
                <a:gd name="connsiteY35" fmla="*/ 850404 h 1368338"/>
                <a:gd name="connsiteX36" fmla="*/ 9864 w 1538167"/>
                <a:gd name="connsiteY36" fmla="*/ 947509 h 1368338"/>
                <a:gd name="connsiteX37" fmla="*/ 9864 w 1538167"/>
                <a:gd name="connsiteY37" fmla="*/ 1036521 h 1368338"/>
                <a:gd name="connsiteX38" fmla="*/ 9864 w 1538167"/>
                <a:gd name="connsiteY38" fmla="*/ 1076981 h 1368338"/>
                <a:gd name="connsiteX39" fmla="*/ 66740 w 1538167"/>
                <a:gd name="connsiteY39" fmla="*/ 1203139 h 1368338"/>
                <a:gd name="connsiteX40" fmla="*/ 106969 w 1538167"/>
                <a:gd name="connsiteY40" fmla="*/ 1271190 h 1368338"/>
                <a:gd name="connsiteX41" fmla="*/ 144809 w 1538167"/>
                <a:gd name="connsiteY41" fmla="*/ 1362127 h 1368338"/>
                <a:gd name="connsiteX0" fmla="*/ 144809 w 1538167"/>
                <a:gd name="connsiteY0" fmla="*/ 1362127 h 1368338"/>
                <a:gd name="connsiteX1" fmla="*/ 147429 w 1538167"/>
                <a:gd name="connsiteY1" fmla="*/ 1093165 h 1368338"/>
                <a:gd name="connsiteX2" fmla="*/ 139337 w 1538167"/>
                <a:gd name="connsiteY2" fmla="*/ 979877 h 1368338"/>
                <a:gd name="connsiteX3" fmla="*/ 195981 w 1538167"/>
                <a:gd name="connsiteY3" fmla="*/ 979877 h 1368338"/>
                <a:gd name="connsiteX4" fmla="*/ 220257 w 1538167"/>
                <a:gd name="connsiteY4" fmla="*/ 773101 h 1368338"/>
                <a:gd name="connsiteX5" fmla="*/ 325454 w 1538167"/>
                <a:gd name="connsiteY5" fmla="*/ 818036 h 1368338"/>
                <a:gd name="connsiteX6" fmla="*/ 495387 w 1538167"/>
                <a:gd name="connsiteY6" fmla="*/ 874681 h 1368338"/>
                <a:gd name="connsiteX7" fmla="*/ 770516 w 1538167"/>
                <a:gd name="connsiteY7" fmla="*/ 907049 h 1368338"/>
                <a:gd name="connsiteX8" fmla="*/ 1005185 w 1538167"/>
                <a:gd name="connsiteY8" fmla="*/ 842312 h 1368338"/>
                <a:gd name="connsiteX9" fmla="*/ 1075393 w 1538167"/>
                <a:gd name="connsiteY9" fmla="*/ 668832 h 1368338"/>
                <a:gd name="connsiteX10" fmla="*/ 1128953 w 1538167"/>
                <a:gd name="connsiteY10" fmla="*/ 615040 h 1368338"/>
                <a:gd name="connsiteX11" fmla="*/ 1196310 w 1538167"/>
                <a:gd name="connsiteY11" fmla="*/ 620743 h 1368338"/>
                <a:gd name="connsiteX12" fmla="*/ 1247946 w 1538167"/>
                <a:gd name="connsiteY12" fmla="*/ 680472 h 1368338"/>
                <a:gd name="connsiteX13" fmla="*/ 1331950 w 1538167"/>
                <a:gd name="connsiteY13" fmla="*/ 847320 h 1368338"/>
                <a:gd name="connsiteX14" fmla="*/ 1377418 w 1538167"/>
                <a:gd name="connsiteY14" fmla="*/ 971785 h 1368338"/>
                <a:gd name="connsiteX15" fmla="*/ 1380734 w 1538167"/>
                <a:gd name="connsiteY15" fmla="*/ 1082453 h 1368338"/>
                <a:gd name="connsiteX16" fmla="*/ 1361234 w 1538167"/>
                <a:gd name="connsiteY16" fmla="*/ 1368295 h 1368338"/>
                <a:gd name="connsiteX17" fmla="*/ 1523075 w 1538167"/>
                <a:gd name="connsiteY17" fmla="*/ 1060797 h 1368338"/>
                <a:gd name="connsiteX18" fmla="*/ 1531167 w 1538167"/>
                <a:gd name="connsiteY18" fmla="*/ 955601 h 1368338"/>
                <a:gd name="connsiteX19" fmla="*/ 1523075 w 1538167"/>
                <a:gd name="connsiteY19" fmla="*/ 518631 h 1368338"/>
                <a:gd name="connsiteX20" fmla="*/ 1523075 w 1538167"/>
                <a:gd name="connsiteY20" fmla="*/ 478171 h 1368338"/>
                <a:gd name="connsiteX21" fmla="*/ 1490707 w 1538167"/>
                <a:gd name="connsiteY21" fmla="*/ 437711 h 1368338"/>
                <a:gd name="connsiteX22" fmla="*/ 1447395 w 1538167"/>
                <a:gd name="connsiteY22" fmla="*/ 381530 h 1368338"/>
                <a:gd name="connsiteX23" fmla="*/ 1439072 w 1538167"/>
                <a:gd name="connsiteY23" fmla="*/ 324654 h 1368338"/>
                <a:gd name="connsiteX24" fmla="*/ 1411943 w 1538167"/>
                <a:gd name="connsiteY24" fmla="*/ 254910 h 1368338"/>
                <a:gd name="connsiteX25" fmla="*/ 1345050 w 1538167"/>
                <a:gd name="connsiteY25" fmla="*/ 162581 h 1368338"/>
                <a:gd name="connsiteX26" fmla="*/ 1207949 w 1538167"/>
                <a:gd name="connsiteY26" fmla="*/ 76885 h 1368338"/>
                <a:gd name="connsiteX27" fmla="*/ 1020905 w 1538167"/>
                <a:gd name="connsiteY27" fmla="*/ 19777 h 1368338"/>
                <a:gd name="connsiteX28" fmla="*/ 786700 w 1538167"/>
                <a:gd name="connsiteY28" fmla="*/ 741 h 1368338"/>
                <a:gd name="connsiteX29" fmla="*/ 589407 w 1538167"/>
                <a:gd name="connsiteY29" fmla="*/ 9297 h 1368338"/>
                <a:gd name="connsiteX30" fmla="*/ 417086 w 1538167"/>
                <a:gd name="connsiteY30" fmla="*/ 57849 h 1368338"/>
                <a:gd name="connsiteX31" fmla="*/ 228349 w 1538167"/>
                <a:gd name="connsiteY31" fmla="*/ 162581 h 1368338"/>
                <a:gd name="connsiteX32" fmla="*/ 97184 w 1538167"/>
                <a:gd name="connsiteY32" fmla="*/ 326347 h 1368338"/>
                <a:gd name="connsiteX33" fmla="*/ 42233 w 1538167"/>
                <a:gd name="connsiteY33" fmla="*/ 470079 h 1368338"/>
                <a:gd name="connsiteX34" fmla="*/ 1772 w 1538167"/>
                <a:gd name="connsiteY34" fmla="*/ 672380 h 1368338"/>
                <a:gd name="connsiteX35" fmla="*/ 7476 w 1538167"/>
                <a:gd name="connsiteY35" fmla="*/ 850404 h 1368338"/>
                <a:gd name="connsiteX36" fmla="*/ 9864 w 1538167"/>
                <a:gd name="connsiteY36" fmla="*/ 947509 h 1368338"/>
                <a:gd name="connsiteX37" fmla="*/ 9864 w 1538167"/>
                <a:gd name="connsiteY37" fmla="*/ 1036521 h 1368338"/>
                <a:gd name="connsiteX38" fmla="*/ 9864 w 1538167"/>
                <a:gd name="connsiteY38" fmla="*/ 1076981 h 1368338"/>
                <a:gd name="connsiteX39" fmla="*/ 66740 w 1538167"/>
                <a:gd name="connsiteY39" fmla="*/ 1203139 h 1368338"/>
                <a:gd name="connsiteX40" fmla="*/ 106969 w 1538167"/>
                <a:gd name="connsiteY40" fmla="*/ 1271190 h 1368338"/>
                <a:gd name="connsiteX41" fmla="*/ 144809 w 1538167"/>
                <a:gd name="connsiteY41" fmla="*/ 1362127 h 1368338"/>
                <a:gd name="connsiteX0" fmla="*/ 144809 w 1538167"/>
                <a:gd name="connsiteY0" fmla="*/ 1362127 h 1368338"/>
                <a:gd name="connsiteX1" fmla="*/ 147429 w 1538167"/>
                <a:gd name="connsiteY1" fmla="*/ 1093165 h 1368338"/>
                <a:gd name="connsiteX2" fmla="*/ 139337 w 1538167"/>
                <a:gd name="connsiteY2" fmla="*/ 979877 h 1368338"/>
                <a:gd name="connsiteX3" fmla="*/ 195981 w 1538167"/>
                <a:gd name="connsiteY3" fmla="*/ 979877 h 1368338"/>
                <a:gd name="connsiteX4" fmla="*/ 220257 w 1538167"/>
                <a:gd name="connsiteY4" fmla="*/ 773101 h 1368338"/>
                <a:gd name="connsiteX5" fmla="*/ 325454 w 1538167"/>
                <a:gd name="connsiteY5" fmla="*/ 818036 h 1368338"/>
                <a:gd name="connsiteX6" fmla="*/ 495387 w 1538167"/>
                <a:gd name="connsiteY6" fmla="*/ 874681 h 1368338"/>
                <a:gd name="connsiteX7" fmla="*/ 770516 w 1538167"/>
                <a:gd name="connsiteY7" fmla="*/ 907049 h 1368338"/>
                <a:gd name="connsiteX8" fmla="*/ 1005185 w 1538167"/>
                <a:gd name="connsiteY8" fmla="*/ 842312 h 1368338"/>
                <a:gd name="connsiteX9" fmla="*/ 1075393 w 1538167"/>
                <a:gd name="connsiteY9" fmla="*/ 668832 h 1368338"/>
                <a:gd name="connsiteX10" fmla="*/ 1128953 w 1538167"/>
                <a:gd name="connsiteY10" fmla="*/ 615040 h 1368338"/>
                <a:gd name="connsiteX11" fmla="*/ 1196310 w 1538167"/>
                <a:gd name="connsiteY11" fmla="*/ 620743 h 1368338"/>
                <a:gd name="connsiteX12" fmla="*/ 1253187 w 1538167"/>
                <a:gd name="connsiteY12" fmla="*/ 688333 h 1368338"/>
                <a:gd name="connsiteX13" fmla="*/ 1331950 w 1538167"/>
                <a:gd name="connsiteY13" fmla="*/ 847320 h 1368338"/>
                <a:gd name="connsiteX14" fmla="*/ 1377418 w 1538167"/>
                <a:gd name="connsiteY14" fmla="*/ 971785 h 1368338"/>
                <a:gd name="connsiteX15" fmla="*/ 1380734 w 1538167"/>
                <a:gd name="connsiteY15" fmla="*/ 1082453 h 1368338"/>
                <a:gd name="connsiteX16" fmla="*/ 1361234 w 1538167"/>
                <a:gd name="connsiteY16" fmla="*/ 1368295 h 1368338"/>
                <a:gd name="connsiteX17" fmla="*/ 1523075 w 1538167"/>
                <a:gd name="connsiteY17" fmla="*/ 1060797 h 1368338"/>
                <a:gd name="connsiteX18" fmla="*/ 1531167 w 1538167"/>
                <a:gd name="connsiteY18" fmla="*/ 955601 h 1368338"/>
                <a:gd name="connsiteX19" fmla="*/ 1523075 w 1538167"/>
                <a:gd name="connsiteY19" fmla="*/ 518631 h 1368338"/>
                <a:gd name="connsiteX20" fmla="*/ 1523075 w 1538167"/>
                <a:gd name="connsiteY20" fmla="*/ 478171 h 1368338"/>
                <a:gd name="connsiteX21" fmla="*/ 1490707 w 1538167"/>
                <a:gd name="connsiteY21" fmla="*/ 437711 h 1368338"/>
                <a:gd name="connsiteX22" fmla="*/ 1447395 w 1538167"/>
                <a:gd name="connsiteY22" fmla="*/ 381530 h 1368338"/>
                <a:gd name="connsiteX23" fmla="*/ 1439072 w 1538167"/>
                <a:gd name="connsiteY23" fmla="*/ 324654 h 1368338"/>
                <a:gd name="connsiteX24" fmla="*/ 1411943 w 1538167"/>
                <a:gd name="connsiteY24" fmla="*/ 254910 h 1368338"/>
                <a:gd name="connsiteX25" fmla="*/ 1345050 w 1538167"/>
                <a:gd name="connsiteY25" fmla="*/ 162581 h 1368338"/>
                <a:gd name="connsiteX26" fmla="*/ 1207949 w 1538167"/>
                <a:gd name="connsiteY26" fmla="*/ 76885 h 1368338"/>
                <a:gd name="connsiteX27" fmla="*/ 1020905 w 1538167"/>
                <a:gd name="connsiteY27" fmla="*/ 19777 h 1368338"/>
                <a:gd name="connsiteX28" fmla="*/ 786700 w 1538167"/>
                <a:gd name="connsiteY28" fmla="*/ 741 h 1368338"/>
                <a:gd name="connsiteX29" fmla="*/ 589407 w 1538167"/>
                <a:gd name="connsiteY29" fmla="*/ 9297 h 1368338"/>
                <a:gd name="connsiteX30" fmla="*/ 417086 w 1538167"/>
                <a:gd name="connsiteY30" fmla="*/ 57849 h 1368338"/>
                <a:gd name="connsiteX31" fmla="*/ 228349 w 1538167"/>
                <a:gd name="connsiteY31" fmla="*/ 162581 h 1368338"/>
                <a:gd name="connsiteX32" fmla="*/ 97184 w 1538167"/>
                <a:gd name="connsiteY32" fmla="*/ 326347 h 1368338"/>
                <a:gd name="connsiteX33" fmla="*/ 42233 w 1538167"/>
                <a:gd name="connsiteY33" fmla="*/ 470079 h 1368338"/>
                <a:gd name="connsiteX34" fmla="*/ 1772 w 1538167"/>
                <a:gd name="connsiteY34" fmla="*/ 672380 h 1368338"/>
                <a:gd name="connsiteX35" fmla="*/ 7476 w 1538167"/>
                <a:gd name="connsiteY35" fmla="*/ 850404 h 1368338"/>
                <a:gd name="connsiteX36" fmla="*/ 9864 w 1538167"/>
                <a:gd name="connsiteY36" fmla="*/ 947509 h 1368338"/>
                <a:gd name="connsiteX37" fmla="*/ 9864 w 1538167"/>
                <a:gd name="connsiteY37" fmla="*/ 1036521 h 1368338"/>
                <a:gd name="connsiteX38" fmla="*/ 9864 w 1538167"/>
                <a:gd name="connsiteY38" fmla="*/ 1076981 h 1368338"/>
                <a:gd name="connsiteX39" fmla="*/ 66740 w 1538167"/>
                <a:gd name="connsiteY39" fmla="*/ 1203139 h 1368338"/>
                <a:gd name="connsiteX40" fmla="*/ 106969 w 1538167"/>
                <a:gd name="connsiteY40" fmla="*/ 1271190 h 1368338"/>
                <a:gd name="connsiteX41" fmla="*/ 144809 w 1538167"/>
                <a:gd name="connsiteY41" fmla="*/ 1362127 h 1368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538167" h="1368338">
                  <a:moveTo>
                    <a:pt x="144809" y="1362127"/>
                  </a:moveTo>
                  <a:cubicBezTo>
                    <a:pt x="151552" y="1332456"/>
                    <a:pt x="148341" y="1156873"/>
                    <a:pt x="147429" y="1093165"/>
                  </a:cubicBezTo>
                  <a:cubicBezTo>
                    <a:pt x="146517" y="1029457"/>
                    <a:pt x="131245" y="998758"/>
                    <a:pt x="139337" y="979877"/>
                  </a:cubicBezTo>
                  <a:cubicBezTo>
                    <a:pt x="147429" y="960996"/>
                    <a:pt x="182494" y="1014340"/>
                    <a:pt x="195981" y="979877"/>
                  </a:cubicBezTo>
                  <a:cubicBezTo>
                    <a:pt x="209468" y="945414"/>
                    <a:pt x="198678" y="800074"/>
                    <a:pt x="220257" y="773101"/>
                  </a:cubicBezTo>
                  <a:cubicBezTo>
                    <a:pt x="241836" y="746128"/>
                    <a:pt x="279599" y="801106"/>
                    <a:pt x="325454" y="818036"/>
                  </a:cubicBezTo>
                  <a:cubicBezTo>
                    <a:pt x="371309" y="834966"/>
                    <a:pt x="421210" y="859845"/>
                    <a:pt x="495387" y="874681"/>
                  </a:cubicBezTo>
                  <a:cubicBezTo>
                    <a:pt x="569564" y="889517"/>
                    <a:pt x="685550" y="912444"/>
                    <a:pt x="770516" y="907049"/>
                  </a:cubicBezTo>
                  <a:cubicBezTo>
                    <a:pt x="855482" y="901654"/>
                    <a:pt x="954372" y="882015"/>
                    <a:pt x="1005185" y="842312"/>
                  </a:cubicBezTo>
                  <a:cubicBezTo>
                    <a:pt x="1055998" y="802609"/>
                    <a:pt x="1054765" y="706711"/>
                    <a:pt x="1075393" y="668832"/>
                  </a:cubicBezTo>
                  <a:cubicBezTo>
                    <a:pt x="1096021" y="630953"/>
                    <a:pt x="1108800" y="623055"/>
                    <a:pt x="1128953" y="615040"/>
                  </a:cubicBezTo>
                  <a:cubicBezTo>
                    <a:pt x="1149106" y="607025"/>
                    <a:pt x="1175604" y="608528"/>
                    <a:pt x="1196310" y="620743"/>
                  </a:cubicBezTo>
                  <a:cubicBezTo>
                    <a:pt x="1217016" y="632959"/>
                    <a:pt x="1230580" y="650570"/>
                    <a:pt x="1253187" y="688333"/>
                  </a:cubicBezTo>
                  <a:cubicBezTo>
                    <a:pt x="1275794" y="726096"/>
                    <a:pt x="1311245" y="800078"/>
                    <a:pt x="1331950" y="847320"/>
                  </a:cubicBezTo>
                  <a:cubicBezTo>
                    <a:pt x="1352655" y="894562"/>
                    <a:pt x="1369287" y="932596"/>
                    <a:pt x="1377418" y="971785"/>
                  </a:cubicBezTo>
                  <a:cubicBezTo>
                    <a:pt x="1385549" y="1010974"/>
                    <a:pt x="1383431" y="1016368"/>
                    <a:pt x="1380734" y="1082453"/>
                  </a:cubicBezTo>
                  <a:cubicBezTo>
                    <a:pt x="1378037" y="1148538"/>
                    <a:pt x="1337511" y="1371904"/>
                    <a:pt x="1361234" y="1368295"/>
                  </a:cubicBezTo>
                  <a:cubicBezTo>
                    <a:pt x="1384957" y="1364686"/>
                    <a:pt x="1494753" y="1129579"/>
                    <a:pt x="1523075" y="1060797"/>
                  </a:cubicBezTo>
                  <a:cubicBezTo>
                    <a:pt x="1551397" y="992015"/>
                    <a:pt x="1531167" y="1045962"/>
                    <a:pt x="1531167" y="955601"/>
                  </a:cubicBezTo>
                  <a:cubicBezTo>
                    <a:pt x="1531167" y="865240"/>
                    <a:pt x="1524424" y="598203"/>
                    <a:pt x="1523075" y="518631"/>
                  </a:cubicBezTo>
                  <a:cubicBezTo>
                    <a:pt x="1521726" y="439059"/>
                    <a:pt x="1528470" y="491658"/>
                    <a:pt x="1523075" y="478171"/>
                  </a:cubicBezTo>
                  <a:cubicBezTo>
                    <a:pt x="1517680" y="464684"/>
                    <a:pt x="1503320" y="453818"/>
                    <a:pt x="1490707" y="437711"/>
                  </a:cubicBezTo>
                  <a:cubicBezTo>
                    <a:pt x="1478094" y="421604"/>
                    <a:pt x="1456001" y="400373"/>
                    <a:pt x="1447395" y="381530"/>
                  </a:cubicBezTo>
                  <a:cubicBezTo>
                    <a:pt x="1438789" y="362687"/>
                    <a:pt x="1444981" y="345757"/>
                    <a:pt x="1439072" y="324654"/>
                  </a:cubicBezTo>
                  <a:cubicBezTo>
                    <a:pt x="1433163" y="303551"/>
                    <a:pt x="1427613" y="281922"/>
                    <a:pt x="1411943" y="254910"/>
                  </a:cubicBezTo>
                  <a:cubicBezTo>
                    <a:pt x="1396273" y="227898"/>
                    <a:pt x="1379049" y="192252"/>
                    <a:pt x="1345050" y="162581"/>
                  </a:cubicBezTo>
                  <a:cubicBezTo>
                    <a:pt x="1311051" y="132910"/>
                    <a:pt x="1261973" y="100686"/>
                    <a:pt x="1207949" y="76885"/>
                  </a:cubicBezTo>
                  <a:cubicBezTo>
                    <a:pt x="1153925" y="53084"/>
                    <a:pt x="1091113" y="32468"/>
                    <a:pt x="1020905" y="19777"/>
                  </a:cubicBezTo>
                  <a:cubicBezTo>
                    <a:pt x="950697" y="7086"/>
                    <a:pt x="858616" y="2488"/>
                    <a:pt x="786700" y="741"/>
                  </a:cubicBezTo>
                  <a:cubicBezTo>
                    <a:pt x="714784" y="-1006"/>
                    <a:pt x="651009" y="-221"/>
                    <a:pt x="589407" y="9297"/>
                  </a:cubicBezTo>
                  <a:cubicBezTo>
                    <a:pt x="527805" y="18815"/>
                    <a:pt x="477262" y="32302"/>
                    <a:pt x="417086" y="57849"/>
                  </a:cubicBezTo>
                  <a:cubicBezTo>
                    <a:pt x="356910" y="83396"/>
                    <a:pt x="281666" y="117831"/>
                    <a:pt x="228349" y="162581"/>
                  </a:cubicBezTo>
                  <a:cubicBezTo>
                    <a:pt x="175032" y="207331"/>
                    <a:pt x="128203" y="275097"/>
                    <a:pt x="97184" y="326347"/>
                  </a:cubicBezTo>
                  <a:cubicBezTo>
                    <a:pt x="66165" y="377597"/>
                    <a:pt x="58135" y="412407"/>
                    <a:pt x="42233" y="470079"/>
                  </a:cubicBezTo>
                  <a:cubicBezTo>
                    <a:pt x="26331" y="527751"/>
                    <a:pt x="7565" y="608993"/>
                    <a:pt x="1772" y="672380"/>
                  </a:cubicBezTo>
                  <a:cubicBezTo>
                    <a:pt x="-4021" y="735767"/>
                    <a:pt x="6127" y="804549"/>
                    <a:pt x="7476" y="850404"/>
                  </a:cubicBezTo>
                  <a:cubicBezTo>
                    <a:pt x="8825" y="896259"/>
                    <a:pt x="9466" y="916490"/>
                    <a:pt x="9864" y="947509"/>
                  </a:cubicBezTo>
                  <a:cubicBezTo>
                    <a:pt x="10262" y="978528"/>
                    <a:pt x="9864" y="1036521"/>
                    <a:pt x="9864" y="1036521"/>
                  </a:cubicBezTo>
                  <a:cubicBezTo>
                    <a:pt x="9864" y="1058100"/>
                    <a:pt x="385" y="1049211"/>
                    <a:pt x="9864" y="1076981"/>
                  </a:cubicBezTo>
                  <a:cubicBezTo>
                    <a:pt x="19343" y="1104751"/>
                    <a:pt x="50556" y="1170771"/>
                    <a:pt x="66740" y="1203139"/>
                  </a:cubicBezTo>
                  <a:cubicBezTo>
                    <a:pt x="82924" y="1235507"/>
                    <a:pt x="93958" y="1244692"/>
                    <a:pt x="106969" y="1271190"/>
                  </a:cubicBezTo>
                  <a:cubicBezTo>
                    <a:pt x="119980" y="1297688"/>
                    <a:pt x="138066" y="1391798"/>
                    <a:pt x="144809" y="1362127"/>
                  </a:cubicBezTo>
                  <a:close/>
                </a:path>
              </a:pathLst>
            </a:custGeom>
            <a:solidFill>
              <a:srgbClr val="99663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709C4B99-A9B6-4479-9B81-55478ABB25AB}"/>
                </a:ext>
              </a:extLst>
            </p:cNvPr>
            <p:cNvGrpSpPr/>
            <p:nvPr/>
          </p:nvGrpSpPr>
          <p:grpSpPr>
            <a:xfrm>
              <a:off x="1188849" y="4161316"/>
              <a:ext cx="829251" cy="1084757"/>
              <a:chOff x="1880201" y="5163071"/>
              <a:chExt cx="829251" cy="1084757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2E56BFE3-818F-4D1C-B958-37538F54C803}"/>
                  </a:ext>
                </a:extLst>
              </p:cNvPr>
              <p:cNvGrpSpPr/>
              <p:nvPr/>
            </p:nvGrpSpPr>
            <p:grpSpPr>
              <a:xfrm>
                <a:off x="1880201" y="5163071"/>
                <a:ext cx="829251" cy="836214"/>
                <a:chOff x="4484771" y="989982"/>
                <a:chExt cx="3514083" cy="3543593"/>
              </a:xfrm>
            </p:grpSpPr>
            <p:sp>
              <p:nvSpPr>
                <p:cNvPr id="39" name="Isosceles Triangle 38">
                  <a:extLst>
                    <a:ext uri="{FF2B5EF4-FFF2-40B4-BE49-F238E27FC236}">
                      <a16:creationId xmlns:a16="http://schemas.microsoft.com/office/drawing/2014/main" id="{5AA4518A-502D-4DE8-8F15-E7E04501E7F6}"/>
                    </a:ext>
                  </a:extLst>
                </p:cNvPr>
                <p:cNvSpPr/>
                <p:nvPr/>
              </p:nvSpPr>
              <p:spPr>
                <a:xfrm rot="10800000">
                  <a:off x="5822044" y="3206989"/>
                  <a:ext cx="834441" cy="1289977"/>
                </a:xfrm>
                <a:prstGeom prst="triangle">
                  <a:avLst/>
                </a:prstGeom>
                <a:noFill/>
                <a:ln w="19050">
                  <a:solidFill>
                    <a:srgbClr val="EA650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5188A6CB-3B21-4829-BB8C-72F0D728228C}"/>
                    </a:ext>
                  </a:extLst>
                </p:cNvPr>
                <p:cNvGrpSpPr/>
                <p:nvPr/>
              </p:nvGrpSpPr>
              <p:grpSpPr>
                <a:xfrm>
                  <a:off x="4484771" y="989982"/>
                  <a:ext cx="3514083" cy="3543593"/>
                  <a:chOff x="8246003" y="962751"/>
                  <a:chExt cx="3514083" cy="3543593"/>
                </a:xfrm>
              </p:grpSpPr>
              <p:sp>
                <p:nvSpPr>
                  <p:cNvPr id="41" name="Freeform 6">
                    <a:extLst>
                      <a:ext uri="{FF2B5EF4-FFF2-40B4-BE49-F238E27FC236}">
                        <a16:creationId xmlns:a16="http://schemas.microsoft.com/office/drawing/2014/main" id="{503AFC31-9923-4FB5-85A6-F3971DD5FC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246003" y="3210651"/>
                    <a:ext cx="1510678" cy="1295693"/>
                  </a:xfrm>
                  <a:custGeom>
                    <a:avLst/>
                    <a:gdLst>
                      <a:gd name="T0" fmla="*/ 96 w 314"/>
                      <a:gd name="T1" fmla="*/ 64 h 356"/>
                      <a:gd name="T2" fmla="*/ 0 w 314"/>
                      <a:gd name="T3" fmla="*/ 154 h 356"/>
                      <a:gd name="T4" fmla="*/ 0 w 314"/>
                      <a:gd name="T5" fmla="*/ 324 h 356"/>
                      <a:gd name="T6" fmla="*/ 314 w 314"/>
                      <a:gd name="T7" fmla="*/ 356 h 356"/>
                      <a:gd name="T8" fmla="*/ 271 w 314"/>
                      <a:gd name="T9" fmla="*/ 0 h 356"/>
                      <a:gd name="T10" fmla="*/ 96 w 314"/>
                      <a:gd name="T11" fmla="*/ 64 h 3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14" h="356">
                        <a:moveTo>
                          <a:pt x="96" y="64"/>
                        </a:moveTo>
                        <a:cubicBezTo>
                          <a:pt x="11" y="91"/>
                          <a:pt x="0" y="154"/>
                          <a:pt x="0" y="154"/>
                        </a:cubicBezTo>
                        <a:cubicBezTo>
                          <a:pt x="0" y="324"/>
                          <a:pt x="0" y="324"/>
                          <a:pt x="0" y="324"/>
                        </a:cubicBezTo>
                        <a:cubicBezTo>
                          <a:pt x="59" y="335"/>
                          <a:pt x="314" y="356"/>
                          <a:pt x="314" y="356"/>
                        </a:cubicBezTo>
                        <a:cubicBezTo>
                          <a:pt x="271" y="0"/>
                          <a:pt x="271" y="0"/>
                          <a:pt x="271" y="0"/>
                        </a:cubicBezTo>
                        <a:cubicBezTo>
                          <a:pt x="271" y="0"/>
                          <a:pt x="181" y="37"/>
                          <a:pt x="96" y="64"/>
                        </a:cubicBezTo>
                        <a:close/>
                      </a:path>
                    </a:pathLst>
                  </a:custGeom>
                  <a:solidFill>
                    <a:srgbClr val="183382"/>
                  </a:solidFill>
                  <a:ln>
                    <a:noFill/>
                  </a:ln>
                  <a:extLst/>
                </p:spPr>
                <p:txBody>
                  <a:bodyPr vert="horz" wrap="square" lIns="93247" tIns="46623" rIns="93247" bIns="46623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defTabSz="932418"/>
                    <a:endParaRPr lang="en-US" sz="1400">
                      <a:solidFill>
                        <a:schemeClr val="tx1">
                          <a:lumMod val="50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</a:endParaRPr>
                  </a:p>
                </p:txBody>
              </p:sp>
              <p:sp>
                <p:nvSpPr>
                  <p:cNvPr id="42" name="Freeform 7">
                    <a:extLst>
                      <a:ext uri="{FF2B5EF4-FFF2-40B4-BE49-F238E27FC236}">
                        <a16:creationId xmlns:a16="http://schemas.microsoft.com/office/drawing/2014/main" id="{4861C73B-911E-47CA-8539-AD8645DB37B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245312" y="3181948"/>
                    <a:ext cx="1514774" cy="1315019"/>
                  </a:xfrm>
                  <a:custGeom>
                    <a:avLst/>
                    <a:gdLst>
                      <a:gd name="T0" fmla="*/ 218 w 313"/>
                      <a:gd name="T1" fmla="*/ 64 h 356"/>
                      <a:gd name="T2" fmla="*/ 42 w 313"/>
                      <a:gd name="T3" fmla="*/ 0 h 356"/>
                      <a:gd name="T4" fmla="*/ 0 w 313"/>
                      <a:gd name="T5" fmla="*/ 356 h 356"/>
                      <a:gd name="T6" fmla="*/ 313 w 313"/>
                      <a:gd name="T7" fmla="*/ 324 h 356"/>
                      <a:gd name="T8" fmla="*/ 313 w 313"/>
                      <a:gd name="T9" fmla="*/ 154 h 356"/>
                      <a:gd name="T10" fmla="*/ 218 w 313"/>
                      <a:gd name="T11" fmla="*/ 64 h 35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313" h="356">
                        <a:moveTo>
                          <a:pt x="218" y="64"/>
                        </a:moveTo>
                        <a:cubicBezTo>
                          <a:pt x="133" y="37"/>
                          <a:pt x="42" y="0"/>
                          <a:pt x="42" y="0"/>
                        </a:cubicBezTo>
                        <a:cubicBezTo>
                          <a:pt x="0" y="356"/>
                          <a:pt x="0" y="356"/>
                          <a:pt x="0" y="356"/>
                        </a:cubicBezTo>
                        <a:cubicBezTo>
                          <a:pt x="0" y="356"/>
                          <a:pt x="255" y="335"/>
                          <a:pt x="313" y="324"/>
                        </a:cubicBezTo>
                        <a:cubicBezTo>
                          <a:pt x="313" y="154"/>
                          <a:pt x="313" y="154"/>
                          <a:pt x="313" y="154"/>
                        </a:cubicBezTo>
                        <a:cubicBezTo>
                          <a:pt x="313" y="154"/>
                          <a:pt x="303" y="91"/>
                          <a:pt x="218" y="64"/>
                        </a:cubicBezTo>
                        <a:close/>
                      </a:path>
                    </a:pathLst>
                  </a:custGeom>
                  <a:solidFill>
                    <a:srgbClr val="183382"/>
                  </a:solidFill>
                  <a:ln>
                    <a:noFill/>
                  </a:ln>
                  <a:extLst/>
                </p:spPr>
                <p:txBody>
                  <a:bodyPr vert="horz" wrap="square" lIns="93247" tIns="46623" rIns="93247" bIns="46623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defTabSz="932418"/>
                    <a:endParaRPr lang="en-US" sz="1400">
                      <a:solidFill>
                        <a:schemeClr val="tx1">
                          <a:lumMod val="50000"/>
                        </a:schemeClr>
                      </a:solidFill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</a:endParaRPr>
                  </a:p>
                </p:txBody>
              </p:sp>
              <p:sp>
                <p:nvSpPr>
                  <p:cNvPr id="43" name="Oval 42">
                    <a:extLst>
                      <a:ext uri="{FF2B5EF4-FFF2-40B4-BE49-F238E27FC236}">
                        <a16:creationId xmlns:a16="http://schemas.microsoft.com/office/drawing/2014/main" id="{D2757C2C-78D7-49CE-A8F8-8CB68DFF6A46}"/>
                      </a:ext>
                    </a:extLst>
                  </p:cNvPr>
                  <p:cNvSpPr/>
                  <p:nvPr/>
                </p:nvSpPr>
                <p:spPr>
                  <a:xfrm>
                    <a:off x="9550109" y="2439273"/>
                    <a:ext cx="903920" cy="1076844"/>
                  </a:xfrm>
                  <a:prstGeom prst="ellipse">
                    <a:avLst/>
                  </a:prstGeom>
                  <a:solidFill>
                    <a:srgbClr val="FFB26A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4" name="Freeform 42">
                    <a:extLst>
                      <a:ext uri="{FF2B5EF4-FFF2-40B4-BE49-F238E27FC236}">
                        <a16:creationId xmlns:a16="http://schemas.microsoft.com/office/drawing/2014/main" id="{A06E3062-6154-4D98-A0F4-F0005A1FC7FD}"/>
                      </a:ext>
                    </a:extLst>
                  </p:cNvPr>
                  <p:cNvSpPr/>
                  <p:nvPr/>
                </p:nvSpPr>
                <p:spPr>
                  <a:xfrm>
                    <a:off x="9083418" y="1401870"/>
                    <a:ext cx="1831741" cy="1777891"/>
                  </a:xfrm>
                  <a:custGeom>
                    <a:avLst/>
                    <a:gdLst>
                      <a:gd name="connsiteX0" fmla="*/ 951401 w 1831741"/>
                      <a:gd name="connsiteY0" fmla="*/ 19598 h 1777891"/>
                      <a:gd name="connsiteX1" fmla="*/ 511232 w 1831741"/>
                      <a:gd name="connsiteY1" fmla="*/ 82480 h 1777891"/>
                      <a:gd name="connsiteX2" fmla="*/ 267567 w 1831741"/>
                      <a:gd name="connsiteY2" fmla="*/ 307805 h 1777891"/>
                      <a:gd name="connsiteX3" fmla="*/ 215165 w 1831741"/>
                      <a:gd name="connsiteY3" fmla="*/ 561950 h 1777891"/>
                      <a:gd name="connsiteX4" fmla="*/ 212545 w 1831741"/>
                      <a:gd name="connsiteY4" fmla="*/ 585531 h 1777891"/>
                      <a:gd name="connsiteX5" fmla="*/ 199445 w 1831741"/>
                      <a:gd name="connsiteY5" fmla="*/ 585531 h 1777891"/>
                      <a:gd name="connsiteX6" fmla="*/ 136564 w 1831741"/>
                      <a:gd name="connsiteY6" fmla="*/ 580291 h 1777891"/>
                      <a:gd name="connsiteX7" fmla="*/ 57962 w 1831741"/>
                      <a:gd name="connsiteY7" fmla="*/ 603871 h 1777891"/>
                      <a:gd name="connsiteX8" fmla="*/ 21281 w 1831741"/>
                      <a:gd name="connsiteY8" fmla="*/ 656272 h 1777891"/>
                      <a:gd name="connsiteX9" fmla="*/ 321 w 1831741"/>
                      <a:gd name="connsiteY9" fmla="*/ 771555 h 1777891"/>
                      <a:gd name="connsiteX10" fmla="*/ 37001 w 1831741"/>
                      <a:gd name="connsiteY10" fmla="*/ 902558 h 1777891"/>
                      <a:gd name="connsiteX11" fmla="*/ 120843 w 1831741"/>
                      <a:gd name="connsiteY11" fmla="*/ 1030941 h 1777891"/>
                      <a:gd name="connsiteX12" fmla="*/ 241366 w 1831741"/>
                      <a:gd name="connsiteY12" fmla="*/ 1169804 h 1777891"/>
                      <a:gd name="connsiteX13" fmla="*/ 285907 w 1831741"/>
                      <a:gd name="connsiteY13" fmla="*/ 1203864 h 1777891"/>
                      <a:gd name="connsiteX14" fmla="*/ 314728 w 1831741"/>
                      <a:gd name="connsiteY14" fmla="*/ 1222205 h 1777891"/>
                      <a:gd name="connsiteX15" fmla="*/ 354028 w 1831741"/>
                      <a:gd name="connsiteY15" fmla="*/ 1374168 h 1777891"/>
                      <a:gd name="connsiteX16" fmla="*/ 424770 w 1831741"/>
                      <a:gd name="connsiteY16" fmla="*/ 1499931 h 1777891"/>
                      <a:gd name="connsiteX17" fmla="*/ 519092 w 1831741"/>
                      <a:gd name="connsiteY17" fmla="*/ 1604733 h 1777891"/>
                      <a:gd name="connsiteX18" fmla="*/ 610794 w 1831741"/>
                      <a:gd name="connsiteY18" fmla="*/ 1685955 h 1777891"/>
                      <a:gd name="connsiteX19" fmla="*/ 757517 w 1831741"/>
                      <a:gd name="connsiteY19" fmla="*/ 1751456 h 1777891"/>
                      <a:gd name="connsiteX20" fmla="*/ 891140 w 1831741"/>
                      <a:gd name="connsiteY20" fmla="*/ 1777657 h 1777891"/>
                      <a:gd name="connsiteX21" fmla="*/ 1064064 w 1831741"/>
                      <a:gd name="connsiteY21" fmla="*/ 1759316 h 1777891"/>
                      <a:gd name="connsiteX22" fmla="*/ 1236988 w 1831741"/>
                      <a:gd name="connsiteY22" fmla="*/ 1683335 h 1777891"/>
                      <a:gd name="connsiteX23" fmla="*/ 1370611 w 1831741"/>
                      <a:gd name="connsiteY23" fmla="*/ 1560192 h 1777891"/>
                      <a:gd name="connsiteX24" fmla="*/ 1459693 w 1831741"/>
                      <a:gd name="connsiteY24" fmla="*/ 1416089 h 1777891"/>
                      <a:gd name="connsiteX25" fmla="*/ 1530434 w 1831741"/>
                      <a:gd name="connsiteY25" fmla="*/ 1227445 h 1777891"/>
                      <a:gd name="connsiteX26" fmla="*/ 1637856 w 1831741"/>
                      <a:gd name="connsiteY26" fmla="*/ 1120022 h 1777891"/>
                      <a:gd name="connsiteX27" fmla="*/ 1753139 w 1831741"/>
                      <a:gd name="connsiteY27" fmla="*/ 978539 h 1777891"/>
                      <a:gd name="connsiteX28" fmla="*/ 1818640 w 1831741"/>
                      <a:gd name="connsiteY28" fmla="*/ 863257 h 1777891"/>
                      <a:gd name="connsiteX29" fmla="*/ 1831741 w 1831741"/>
                      <a:gd name="connsiteY29" fmla="*/ 742734 h 1777891"/>
                      <a:gd name="connsiteX30" fmla="*/ 1818640 w 1831741"/>
                      <a:gd name="connsiteY30" fmla="*/ 656272 h 1777891"/>
                      <a:gd name="connsiteX31" fmla="*/ 1771479 w 1831741"/>
                      <a:gd name="connsiteY31" fmla="*/ 603871 h 1777891"/>
                      <a:gd name="connsiteX32" fmla="*/ 1719078 w 1831741"/>
                      <a:gd name="connsiteY32" fmla="*/ 582911 h 1777891"/>
                      <a:gd name="connsiteX33" fmla="*/ 1658817 w 1831741"/>
                      <a:gd name="connsiteY33" fmla="*/ 575051 h 1777891"/>
                      <a:gd name="connsiteX34" fmla="*/ 1598556 w 1831741"/>
                      <a:gd name="connsiteY34" fmla="*/ 559330 h 1777891"/>
                      <a:gd name="connsiteX35" fmla="*/ 1588075 w 1831741"/>
                      <a:gd name="connsiteY35" fmla="*/ 273744 h 1777891"/>
                      <a:gd name="connsiteX36" fmla="*/ 1527814 w 1831741"/>
                      <a:gd name="connsiteY36" fmla="*/ 116541 h 1777891"/>
                      <a:gd name="connsiteX37" fmla="*/ 1247468 w 1831741"/>
                      <a:gd name="connsiteY37" fmla="*/ 6498 h 1777891"/>
                      <a:gd name="connsiteX38" fmla="*/ 951401 w 1831741"/>
                      <a:gd name="connsiteY38" fmla="*/ 19598 h 1777891"/>
                      <a:gd name="connsiteX0" fmla="*/ 951401 w 1831741"/>
                      <a:gd name="connsiteY0" fmla="*/ 19598 h 1777891"/>
                      <a:gd name="connsiteX1" fmla="*/ 511232 w 1831741"/>
                      <a:gd name="connsiteY1" fmla="*/ 82480 h 1777891"/>
                      <a:gd name="connsiteX2" fmla="*/ 267567 w 1831741"/>
                      <a:gd name="connsiteY2" fmla="*/ 307805 h 1777891"/>
                      <a:gd name="connsiteX3" fmla="*/ 215165 w 1831741"/>
                      <a:gd name="connsiteY3" fmla="*/ 561950 h 1777891"/>
                      <a:gd name="connsiteX4" fmla="*/ 212545 w 1831741"/>
                      <a:gd name="connsiteY4" fmla="*/ 585531 h 1777891"/>
                      <a:gd name="connsiteX5" fmla="*/ 199445 w 1831741"/>
                      <a:gd name="connsiteY5" fmla="*/ 585531 h 1777891"/>
                      <a:gd name="connsiteX6" fmla="*/ 136564 w 1831741"/>
                      <a:gd name="connsiteY6" fmla="*/ 580291 h 1777891"/>
                      <a:gd name="connsiteX7" fmla="*/ 57962 w 1831741"/>
                      <a:gd name="connsiteY7" fmla="*/ 603871 h 1777891"/>
                      <a:gd name="connsiteX8" fmla="*/ 21281 w 1831741"/>
                      <a:gd name="connsiteY8" fmla="*/ 656272 h 1777891"/>
                      <a:gd name="connsiteX9" fmla="*/ 321 w 1831741"/>
                      <a:gd name="connsiteY9" fmla="*/ 771555 h 1777891"/>
                      <a:gd name="connsiteX10" fmla="*/ 37001 w 1831741"/>
                      <a:gd name="connsiteY10" fmla="*/ 902558 h 1777891"/>
                      <a:gd name="connsiteX11" fmla="*/ 120843 w 1831741"/>
                      <a:gd name="connsiteY11" fmla="*/ 1030941 h 1777891"/>
                      <a:gd name="connsiteX12" fmla="*/ 241366 w 1831741"/>
                      <a:gd name="connsiteY12" fmla="*/ 1169804 h 1777891"/>
                      <a:gd name="connsiteX13" fmla="*/ 285907 w 1831741"/>
                      <a:gd name="connsiteY13" fmla="*/ 1203864 h 1777891"/>
                      <a:gd name="connsiteX14" fmla="*/ 359269 w 1831741"/>
                      <a:gd name="connsiteY14" fmla="*/ 1243165 h 1777891"/>
                      <a:gd name="connsiteX15" fmla="*/ 354028 w 1831741"/>
                      <a:gd name="connsiteY15" fmla="*/ 1374168 h 1777891"/>
                      <a:gd name="connsiteX16" fmla="*/ 424770 w 1831741"/>
                      <a:gd name="connsiteY16" fmla="*/ 1499931 h 1777891"/>
                      <a:gd name="connsiteX17" fmla="*/ 519092 w 1831741"/>
                      <a:gd name="connsiteY17" fmla="*/ 1604733 h 1777891"/>
                      <a:gd name="connsiteX18" fmla="*/ 610794 w 1831741"/>
                      <a:gd name="connsiteY18" fmla="*/ 1685955 h 1777891"/>
                      <a:gd name="connsiteX19" fmla="*/ 757517 w 1831741"/>
                      <a:gd name="connsiteY19" fmla="*/ 1751456 h 1777891"/>
                      <a:gd name="connsiteX20" fmla="*/ 891140 w 1831741"/>
                      <a:gd name="connsiteY20" fmla="*/ 1777657 h 1777891"/>
                      <a:gd name="connsiteX21" fmla="*/ 1064064 w 1831741"/>
                      <a:gd name="connsiteY21" fmla="*/ 1759316 h 1777891"/>
                      <a:gd name="connsiteX22" fmla="*/ 1236988 w 1831741"/>
                      <a:gd name="connsiteY22" fmla="*/ 1683335 h 1777891"/>
                      <a:gd name="connsiteX23" fmla="*/ 1370611 w 1831741"/>
                      <a:gd name="connsiteY23" fmla="*/ 1560192 h 1777891"/>
                      <a:gd name="connsiteX24" fmla="*/ 1459693 w 1831741"/>
                      <a:gd name="connsiteY24" fmla="*/ 1416089 h 1777891"/>
                      <a:gd name="connsiteX25" fmla="*/ 1530434 w 1831741"/>
                      <a:gd name="connsiteY25" fmla="*/ 1227445 h 1777891"/>
                      <a:gd name="connsiteX26" fmla="*/ 1637856 w 1831741"/>
                      <a:gd name="connsiteY26" fmla="*/ 1120022 h 1777891"/>
                      <a:gd name="connsiteX27" fmla="*/ 1753139 w 1831741"/>
                      <a:gd name="connsiteY27" fmla="*/ 978539 h 1777891"/>
                      <a:gd name="connsiteX28" fmla="*/ 1818640 w 1831741"/>
                      <a:gd name="connsiteY28" fmla="*/ 863257 h 1777891"/>
                      <a:gd name="connsiteX29" fmla="*/ 1831741 w 1831741"/>
                      <a:gd name="connsiteY29" fmla="*/ 742734 h 1777891"/>
                      <a:gd name="connsiteX30" fmla="*/ 1818640 w 1831741"/>
                      <a:gd name="connsiteY30" fmla="*/ 656272 h 1777891"/>
                      <a:gd name="connsiteX31" fmla="*/ 1771479 w 1831741"/>
                      <a:gd name="connsiteY31" fmla="*/ 603871 h 1777891"/>
                      <a:gd name="connsiteX32" fmla="*/ 1719078 w 1831741"/>
                      <a:gd name="connsiteY32" fmla="*/ 582911 h 1777891"/>
                      <a:gd name="connsiteX33" fmla="*/ 1658817 w 1831741"/>
                      <a:gd name="connsiteY33" fmla="*/ 575051 h 1777891"/>
                      <a:gd name="connsiteX34" fmla="*/ 1598556 w 1831741"/>
                      <a:gd name="connsiteY34" fmla="*/ 559330 h 1777891"/>
                      <a:gd name="connsiteX35" fmla="*/ 1588075 w 1831741"/>
                      <a:gd name="connsiteY35" fmla="*/ 273744 h 1777891"/>
                      <a:gd name="connsiteX36" fmla="*/ 1527814 w 1831741"/>
                      <a:gd name="connsiteY36" fmla="*/ 116541 h 1777891"/>
                      <a:gd name="connsiteX37" fmla="*/ 1247468 w 1831741"/>
                      <a:gd name="connsiteY37" fmla="*/ 6498 h 1777891"/>
                      <a:gd name="connsiteX38" fmla="*/ 951401 w 1831741"/>
                      <a:gd name="connsiteY38" fmla="*/ 19598 h 1777891"/>
                      <a:gd name="connsiteX0" fmla="*/ 951401 w 1831741"/>
                      <a:gd name="connsiteY0" fmla="*/ 19598 h 1777891"/>
                      <a:gd name="connsiteX1" fmla="*/ 511232 w 1831741"/>
                      <a:gd name="connsiteY1" fmla="*/ 82480 h 1777891"/>
                      <a:gd name="connsiteX2" fmla="*/ 267567 w 1831741"/>
                      <a:gd name="connsiteY2" fmla="*/ 307805 h 1777891"/>
                      <a:gd name="connsiteX3" fmla="*/ 215165 w 1831741"/>
                      <a:gd name="connsiteY3" fmla="*/ 561950 h 1777891"/>
                      <a:gd name="connsiteX4" fmla="*/ 212545 w 1831741"/>
                      <a:gd name="connsiteY4" fmla="*/ 585531 h 1777891"/>
                      <a:gd name="connsiteX5" fmla="*/ 199445 w 1831741"/>
                      <a:gd name="connsiteY5" fmla="*/ 585531 h 1777891"/>
                      <a:gd name="connsiteX6" fmla="*/ 136564 w 1831741"/>
                      <a:gd name="connsiteY6" fmla="*/ 580291 h 1777891"/>
                      <a:gd name="connsiteX7" fmla="*/ 57962 w 1831741"/>
                      <a:gd name="connsiteY7" fmla="*/ 603871 h 1777891"/>
                      <a:gd name="connsiteX8" fmla="*/ 21281 w 1831741"/>
                      <a:gd name="connsiteY8" fmla="*/ 656272 h 1777891"/>
                      <a:gd name="connsiteX9" fmla="*/ 321 w 1831741"/>
                      <a:gd name="connsiteY9" fmla="*/ 771555 h 1777891"/>
                      <a:gd name="connsiteX10" fmla="*/ 37001 w 1831741"/>
                      <a:gd name="connsiteY10" fmla="*/ 902558 h 1777891"/>
                      <a:gd name="connsiteX11" fmla="*/ 120843 w 1831741"/>
                      <a:gd name="connsiteY11" fmla="*/ 1030941 h 1777891"/>
                      <a:gd name="connsiteX12" fmla="*/ 199445 w 1831741"/>
                      <a:gd name="connsiteY12" fmla="*/ 1122643 h 1777891"/>
                      <a:gd name="connsiteX13" fmla="*/ 285907 w 1831741"/>
                      <a:gd name="connsiteY13" fmla="*/ 1203864 h 1777891"/>
                      <a:gd name="connsiteX14" fmla="*/ 359269 w 1831741"/>
                      <a:gd name="connsiteY14" fmla="*/ 1243165 h 1777891"/>
                      <a:gd name="connsiteX15" fmla="*/ 354028 w 1831741"/>
                      <a:gd name="connsiteY15" fmla="*/ 1374168 h 1777891"/>
                      <a:gd name="connsiteX16" fmla="*/ 424770 w 1831741"/>
                      <a:gd name="connsiteY16" fmla="*/ 1499931 h 1777891"/>
                      <a:gd name="connsiteX17" fmla="*/ 519092 w 1831741"/>
                      <a:gd name="connsiteY17" fmla="*/ 1604733 h 1777891"/>
                      <a:gd name="connsiteX18" fmla="*/ 610794 w 1831741"/>
                      <a:gd name="connsiteY18" fmla="*/ 1685955 h 1777891"/>
                      <a:gd name="connsiteX19" fmla="*/ 757517 w 1831741"/>
                      <a:gd name="connsiteY19" fmla="*/ 1751456 h 1777891"/>
                      <a:gd name="connsiteX20" fmla="*/ 891140 w 1831741"/>
                      <a:gd name="connsiteY20" fmla="*/ 1777657 h 1777891"/>
                      <a:gd name="connsiteX21" fmla="*/ 1064064 w 1831741"/>
                      <a:gd name="connsiteY21" fmla="*/ 1759316 h 1777891"/>
                      <a:gd name="connsiteX22" fmla="*/ 1236988 w 1831741"/>
                      <a:gd name="connsiteY22" fmla="*/ 1683335 h 1777891"/>
                      <a:gd name="connsiteX23" fmla="*/ 1370611 w 1831741"/>
                      <a:gd name="connsiteY23" fmla="*/ 1560192 h 1777891"/>
                      <a:gd name="connsiteX24" fmla="*/ 1459693 w 1831741"/>
                      <a:gd name="connsiteY24" fmla="*/ 1416089 h 1777891"/>
                      <a:gd name="connsiteX25" fmla="*/ 1530434 w 1831741"/>
                      <a:gd name="connsiteY25" fmla="*/ 1227445 h 1777891"/>
                      <a:gd name="connsiteX26" fmla="*/ 1637856 w 1831741"/>
                      <a:gd name="connsiteY26" fmla="*/ 1120022 h 1777891"/>
                      <a:gd name="connsiteX27" fmla="*/ 1753139 w 1831741"/>
                      <a:gd name="connsiteY27" fmla="*/ 978539 h 1777891"/>
                      <a:gd name="connsiteX28" fmla="*/ 1818640 w 1831741"/>
                      <a:gd name="connsiteY28" fmla="*/ 863257 h 1777891"/>
                      <a:gd name="connsiteX29" fmla="*/ 1831741 w 1831741"/>
                      <a:gd name="connsiteY29" fmla="*/ 742734 h 1777891"/>
                      <a:gd name="connsiteX30" fmla="*/ 1818640 w 1831741"/>
                      <a:gd name="connsiteY30" fmla="*/ 656272 h 1777891"/>
                      <a:gd name="connsiteX31" fmla="*/ 1771479 w 1831741"/>
                      <a:gd name="connsiteY31" fmla="*/ 603871 h 1777891"/>
                      <a:gd name="connsiteX32" fmla="*/ 1719078 w 1831741"/>
                      <a:gd name="connsiteY32" fmla="*/ 582911 h 1777891"/>
                      <a:gd name="connsiteX33" fmla="*/ 1658817 w 1831741"/>
                      <a:gd name="connsiteY33" fmla="*/ 575051 h 1777891"/>
                      <a:gd name="connsiteX34" fmla="*/ 1598556 w 1831741"/>
                      <a:gd name="connsiteY34" fmla="*/ 559330 h 1777891"/>
                      <a:gd name="connsiteX35" fmla="*/ 1588075 w 1831741"/>
                      <a:gd name="connsiteY35" fmla="*/ 273744 h 1777891"/>
                      <a:gd name="connsiteX36" fmla="*/ 1527814 w 1831741"/>
                      <a:gd name="connsiteY36" fmla="*/ 116541 h 1777891"/>
                      <a:gd name="connsiteX37" fmla="*/ 1247468 w 1831741"/>
                      <a:gd name="connsiteY37" fmla="*/ 6498 h 1777891"/>
                      <a:gd name="connsiteX38" fmla="*/ 951401 w 1831741"/>
                      <a:gd name="connsiteY38" fmla="*/ 19598 h 1777891"/>
                      <a:gd name="connsiteX0" fmla="*/ 951401 w 1831741"/>
                      <a:gd name="connsiteY0" fmla="*/ 19598 h 1777891"/>
                      <a:gd name="connsiteX1" fmla="*/ 511232 w 1831741"/>
                      <a:gd name="connsiteY1" fmla="*/ 82480 h 1777891"/>
                      <a:gd name="connsiteX2" fmla="*/ 267567 w 1831741"/>
                      <a:gd name="connsiteY2" fmla="*/ 307805 h 1777891"/>
                      <a:gd name="connsiteX3" fmla="*/ 215165 w 1831741"/>
                      <a:gd name="connsiteY3" fmla="*/ 561950 h 1777891"/>
                      <a:gd name="connsiteX4" fmla="*/ 212545 w 1831741"/>
                      <a:gd name="connsiteY4" fmla="*/ 585531 h 1777891"/>
                      <a:gd name="connsiteX5" fmla="*/ 199445 w 1831741"/>
                      <a:gd name="connsiteY5" fmla="*/ 585531 h 1777891"/>
                      <a:gd name="connsiteX6" fmla="*/ 136564 w 1831741"/>
                      <a:gd name="connsiteY6" fmla="*/ 580291 h 1777891"/>
                      <a:gd name="connsiteX7" fmla="*/ 57962 w 1831741"/>
                      <a:gd name="connsiteY7" fmla="*/ 603871 h 1777891"/>
                      <a:gd name="connsiteX8" fmla="*/ 21281 w 1831741"/>
                      <a:gd name="connsiteY8" fmla="*/ 656272 h 1777891"/>
                      <a:gd name="connsiteX9" fmla="*/ 321 w 1831741"/>
                      <a:gd name="connsiteY9" fmla="*/ 771555 h 1777891"/>
                      <a:gd name="connsiteX10" fmla="*/ 37001 w 1831741"/>
                      <a:gd name="connsiteY10" fmla="*/ 902558 h 1777891"/>
                      <a:gd name="connsiteX11" fmla="*/ 120843 w 1831741"/>
                      <a:gd name="connsiteY11" fmla="*/ 1030941 h 1777891"/>
                      <a:gd name="connsiteX12" fmla="*/ 199445 w 1831741"/>
                      <a:gd name="connsiteY12" fmla="*/ 1122643 h 1777891"/>
                      <a:gd name="connsiteX13" fmla="*/ 267566 w 1831741"/>
                      <a:gd name="connsiteY13" fmla="*/ 1188144 h 1777891"/>
                      <a:gd name="connsiteX14" fmla="*/ 359269 w 1831741"/>
                      <a:gd name="connsiteY14" fmla="*/ 1243165 h 1777891"/>
                      <a:gd name="connsiteX15" fmla="*/ 354028 w 1831741"/>
                      <a:gd name="connsiteY15" fmla="*/ 1374168 h 1777891"/>
                      <a:gd name="connsiteX16" fmla="*/ 424770 w 1831741"/>
                      <a:gd name="connsiteY16" fmla="*/ 1499931 h 1777891"/>
                      <a:gd name="connsiteX17" fmla="*/ 519092 w 1831741"/>
                      <a:gd name="connsiteY17" fmla="*/ 1604733 h 1777891"/>
                      <a:gd name="connsiteX18" fmla="*/ 610794 w 1831741"/>
                      <a:gd name="connsiteY18" fmla="*/ 1685955 h 1777891"/>
                      <a:gd name="connsiteX19" fmla="*/ 757517 w 1831741"/>
                      <a:gd name="connsiteY19" fmla="*/ 1751456 h 1777891"/>
                      <a:gd name="connsiteX20" fmla="*/ 891140 w 1831741"/>
                      <a:gd name="connsiteY20" fmla="*/ 1777657 h 1777891"/>
                      <a:gd name="connsiteX21" fmla="*/ 1064064 w 1831741"/>
                      <a:gd name="connsiteY21" fmla="*/ 1759316 h 1777891"/>
                      <a:gd name="connsiteX22" fmla="*/ 1236988 w 1831741"/>
                      <a:gd name="connsiteY22" fmla="*/ 1683335 h 1777891"/>
                      <a:gd name="connsiteX23" fmla="*/ 1370611 w 1831741"/>
                      <a:gd name="connsiteY23" fmla="*/ 1560192 h 1777891"/>
                      <a:gd name="connsiteX24" fmla="*/ 1459693 w 1831741"/>
                      <a:gd name="connsiteY24" fmla="*/ 1416089 h 1777891"/>
                      <a:gd name="connsiteX25" fmla="*/ 1530434 w 1831741"/>
                      <a:gd name="connsiteY25" fmla="*/ 1227445 h 1777891"/>
                      <a:gd name="connsiteX26" fmla="*/ 1637856 w 1831741"/>
                      <a:gd name="connsiteY26" fmla="*/ 1120022 h 1777891"/>
                      <a:gd name="connsiteX27" fmla="*/ 1753139 w 1831741"/>
                      <a:gd name="connsiteY27" fmla="*/ 978539 h 1777891"/>
                      <a:gd name="connsiteX28" fmla="*/ 1818640 w 1831741"/>
                      <a:gd name="connsiteY28" fmla="*/ 863257 h 1777891"/>
                      <a:gd name="connsiteX29" fmla="*/ 1831741 w 1831741"/>
                      <a:gd name="connsiteY29" fmla="*/ 742734 h 1777891"/>
                      <a:gd name="connsiteX30" fmla="*/ 1818640 w 1831741"/>
                      <a:gd name="connsiteY30" fmla="*/ 656272 h 1777891"/>
                      <a:gd name="connsiteX31" fmla="*/ 1771479 w 1831741"/>
                      <a:gd name="connsiteY31" fmla="*/ 603871 h 1777891"/>
                      <a:gd name="connsiteX32" fmla="*/ 1719078 w 1831741"/>
                      <a:gd name="connsiteY32" fmla="*/ 582911 h 1777891"/>
                      <a:gd name="connsiteX33" fmla="*/ 1658817 w 1831741"/>
                      <a:gd name="connsiteY33" fmla="*/ 575051 h 1777891"/>
                      <a:gd name="connsiteX34" fmla="*/ 1598556 w 1831741"/>
                      <a:gd name="connsiteY34" fmla="*/ 559330 h 1777891"/>
                      <a:gd name="connsiteX35" fmla="*/ 1588075 w 1831741"/>
                      <a:gd name="connsiteY35" fmla="*/ 273744 h 1777891"/>
                      <a:gd name="connsiteX36" fmla="*/ 1527814 w 1831741"/>
                      <a:gd name="connsiteY36" fmla="*/ 116541 h 1777891"/>
                      <a:gd name="connsiteX37" fmla="*/ 1247468 w 1831741"/>
                      <a:gd name="connsiteY37" fmla="*/ 6498 h 1777891"/>
                      <a:gd name="connsiteX38" fmla="*/ 951401 w 1831741"/>
                      <a:gd name="connsiteY38" fmla="*/ 19598 h 1777891"/>
                      <a:gd name="connsiteX0" fmla="*/ 951401 w 1831741"/>
                      <a:gd name="connsiteY0" fmla="*/ 19598 h 1777891"/>
                      <a:gd name="connsiteX1" fmla="*/ 511232 w 1831741"/>
                      <a:gd name="connsiteY1" fmla="*/ 82480 h 1777891"/>
                      <a:gd name="connsiteX2" fmla="*/ 267567 w 1831741"/>
                      <a:gd name="connsiteY2" fmla="*/ 307805 h 1777891"/>
                      <a:gd name="connsiteX3" fmla="*/ 215165 w 1831741"/>
                      <a:gd name="connsiteY3" fmla="*/ 561950 h 1777891"/>
                      <a:gd name="connsiteX4" fmla="*/ 212545 w 1831741"/>
                      <a:gd name="connsiteY4" fmla="*/ 585531 h 1777891"/>
                      <a:gd name="connsiteX5" fmla="*/ 199445 w 1831741"/>
                      <a:gd name="connsiteY5" fmla="*/ 585531 h 1777891"/>
                      <a:gd name="connsiteX6" fmla="*/ 136564 w 1831741"/>
                      <a:gd name="connsiteY6" fmla="*/ 580291 h 1777891"/>
                      <a:gd name="connsiteX7" fmla="*/ 57962 w 1831741"/>
                      <a:gd name="connsiteY7" fmla="*/ 603871 h 1777891"/>
                      <a:gd name="connsiteX8" fmla="*/ 21281 w 1831741"/>
                      <a:gd name="connsiteY8" fmla="*/ 656272 h 1777891"/>
                      <a:gd name="connsiteX9" fmla="*/ 321 w 1831741"/>
                      <a:gd name="connsiteY9" fmla="*/ 771555 h 1777891"/>
                      <a:gd name="connsiteX10" fmla="*/ 37001 w 1831741"/>
                      <a:gd name="connsiteY10" fmla="*/ 902558 h 1777891"/>
                      <a:gd name="connsiteX11" fmla="*/ 120843 w 1831741"/>
                      <a:gd name="connsiteY11" fmla="*/ 1030941 h 1777891"/>
                      <a:gd name="connsiteX12" fmla="*/ 199445 w 1831741"/>
                      <a:gd name="connsiteY12" fmla="*/ 1122643 h 1777891"/>
                      <a:gd name="connsiteX13" fmla="*/ 267566 w 1831741"/>
                      <a:gd name="connsiteY13" fmla="*/ 1188144 h 1777891"/>
                      <a:gd name="connsiteX14" fmla="*/ 319969 w 1831741"/>
                      <a:gd name="connsiteY14" fmla="*/ 1269366 h 1777891"/>
                      <a:gd name="connsiteX15" fmla="*/ 354028 w 1831741"/>
                      <a:gd name="connsiteY15" fmla="*/ 1374168 h 1777891"/>
                      <a:gd name="connsiteX16" fmla="*/ 424770 w 1831741"/>
                      <a:gd name="connsiteY16" fmla="*/ 1499931 h 1777891"/>
                      <a:gd name="connsiteX17" fmla="*/ 519092 w 1831741"/>
                      <a:gd name="connsiteY17" fmla="*/ 1604733 h 1777891"/>
                      <a:gd name="connsiteX18" fmla="*/ 610794 w 1831741"/>
                      <a:gd name="connsiteY18" fmla="*/ 1685955 h 1777891"/>
                      <a:gd name="connsiteX19" fmla="*/ 757517 w 1831741"/>
                      <a:gd name="connsiteY19" fmla="*/ 1751456 h 1777891"/>
                      <a:gd name="connsiteX20" fmla="*/ 891140 w 1831741"/>
                      <a:gd name="connsiteY20" fmla="*/ 1777657 h 1777891"/>
                      <a:gd name="connsiteX21" fmla="*/ 1064064 w 1831741"/>
                      <a:gd name="connsiteY21" fmla="*/ 1759316 h 1777891"/>
                      <a:gd name="connsiteX22" fmla="*/ 1236988 w 1831741"/>
                      <a:gd name="connsiteY22" fmla="*/ 1683335 h 1777891"/>
                      <a:gd name="connsiteX23" fmla="*/ 1370611 w 1831741"/>
                      <a:gd name="connsiteY23" fmla="*/ 1560192 h 1777891"/>
                      <a:gd name="connsiteX24" fmla="*/ 1459693 w 1831741"/>
                      <a:gd name="connsiteY24" fmla="*/ 1416089 h 1777891"/>
                      <a:gd name="connsiteX25" fmla="*/ 1530434 w 1831741"/>
                      <a:gd name="connsiteY25" fmla="*/ 1227445 h 1777891"/>
                      <a:gd name="connsiteX26" fmla="*/ 1637856 w 1831741"/>
                      <a:gd name="connsiteY26" fmla="*/ 1120022 h 1777891"/>
                      <a:gd name="connsiteX27" fmla="*/ 1753139 w 1831741"/>
                      <a:gd name="connsiteY27" fmla="*/ 978539 h 1777891"/>
                      <a:gd name="connsiteX28" fmla="*/ 1818640 w 1831741"/>
                      <a:gd name="connsiteY28" fmla="*/ 863257 h 1777891"/>
                      <a:gd name="connsiteX29" fmla="*/ 1831741 w 1831741"/>
                      <a:gd name="connsiteY29" fmla="*/ 742734 h 1777891"/>
                      <a:gd name="connsiteX30" fmla="*/ 1818640 w 1831741"/>
                      <a:gd name="connsiteY30" fmla="*/ 656272 h 1777891"/>
                      <a:gd name="connsiteX31" fmla="*/ 1771479 w 1831741"/>
                      <a:gd name="connsiteY31" fmla="*/ 603871 h 1777891"/>
                      <a:gd name="connsiteX32" fmla="*/ 1719078 w 1831741"/>
                      <a:gd name="connsiteY32" fmla="*/ 582911 h 1777891"/>
                      <a:gd name="connsiteX33" fmla="*/ 1658817 w 1831741"/>
                      <a:gd name="connsiteY33" fmla="*/ 575051 h 1777891"/>
                      <a:gd name="connsiteX34" fmla="*/ 1598556 w 1831741"/>
                      <a:gd name="connsiteY34" fmla="*/ 559330 h 1777891"/>
                      <a:gd name="connsiteX35" fmla="*/ 1588075 w 1831741"/>
                      <a:gd name="connsiteY35" fmla="*/ 273744 h 1777891"/>
                      <a:gd name="connsiteX36" fmla="*/ 1527814 w 1831741"/>
                      <a:gd name="connsiteY36" fmla="*/ 116541 h 1777891"/>
                      <a:gd name="connsiteX37" fmla="*/ 1247468 w 1831741"/>
                      <a:gd name="connsiteY37" fmla="*/ 6498 h 1777891"/>
                      <a:gd name="connsiteX38" fmla="*/ 951401 w 1831741"/>
                      <a:gd name="connsiteY38" fmla="*/ 19598 h 17778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</a:cxnLst>
                    <a:rect l="l" t="t" r="r" b="b"/>
                    <a:pathLst>
                      <a:path w="1831741" h="1777891">
                        <a:moveTo>
                          <a:pt x="951401" y="19598"/>
                        </a:moveTo>
                        <a:cubicBezTo>
                          <a:pt x="828695" y="32262"/>
                          <a:pt x="625204" y="34446"/>
                          <a:pt x="511232" y="82480"/>
                        </a:cubicBezTo>
                        <a:cubicBezTo>
                          <a:pt x="397260" y="130514"/>
                          <a:pt x="316911" y="227894"/>
                          <a:pt x="267567" y="307805"/>
                        </a:cubicBezTo>
                        <a:cubicBezTo>
                          <a:pt x="218223" y="387716"/>
                          <a:pt x="224335" y="515662"/>
                          <a:pt x="215165" y="561950"/>
                        </a:cubicBezTo>
                        <a:cubicBezTo>
                          <a:pt x="205995" y="608238"/>
                          <a:pt x="215165" y="581601"/>
                          <a:pt x="212545" y="585531"/>
                        </a:cubicBezTo>
                        <a:cubicBezTo>
                          <a:pt x="209925" y="589461"/>
                          <a:pt x="212108" y="586404"/>
                          <a:pt x="199445" y="585531"/>
                        </a:cubicBezTo>
                        <a:cubicBezTo>
                          <a:pt x="186782" y="584658"/>
                          <a:pt x="160145" y="577234"/>
                          <a:pt x="136564" y="580291"/>
                        </a:cubicBezTo>
                        <a:cubicBezTo>
                          <a:pt x="112983" y="583348"/>
                          <a:pt x="77176" y="591208"/>
                          <a:pt x="57962" y="603871"/>
                        </a:cubicBezTo>
                        <a:cubicBezTo>
                          <a:pt x="38748" y="616534"/>
                          <a:pt x="30888" y="628325"/>
                          <a:pt x="21281" y="656272"/>
                        </a:cubicBezTo>
                        <a:cubicBezTo>
                          <a:pt x="11674" y="684219"/>
                          <a:pt x="-2299" y="730507"/>
                          <a:pt x="321" y="771555"/>
                        </a:cubicBezTo>
                        <a:cubicBezTo>
                          <a:pt x="2941" y="812603"/>
                          <a:pt x="16914" y="859327"/>
                          <a:pt x="37001" y="902558"/>
                        </a:cubicBezTo>
                        <a:cubicBezTo>
                          <a:pt x="57088" y="945789"/>
                          <a:pt x="93769" y="994260"/>
                          <a:pt x="120843" y="1030941"/>
                        </a:cubicBezTo>
                        <a:cubicBezTo>
                          <a:pt x="147917" y="1067622"/>
                          <a:pt x="174991" y="1096443"/>
                          <a:pt x="199445" y="1122643"/>
                        </a:cubicBezTo>
                        <a:cubicBezTo>
                          <a:pt x="223899" y="1148843"/>
                          <a:pt x="247479" y="1163690"/>
                          <a:pt x="267566" y="1188144"/>
                        </a:cubicBezTo>
                        <a:cubicBezTo>
                          <a:pt x="287653" y="1212598"/>
                          <a:pt x="305559" y="1238362"/>
                          <a:pt x="319969" y="1269366"/>
                        </a:cubicBezTo>
                        <a:cubicBezTo>
                          <a:pt x="334379" y="1300370"/>
                          <a:pt x="336561" y="1335741"/>
                          <a:pt x="354028" y="1374168"/>
                        </a:cubicBezTo>
                        <a:cubicBezTo>
                          <a:pt x="371495" y="1412596"/>
                          <a:pt x="397259" y="1461504"/>
                          <a:pt x="424770" y="1499931"/>
                        </a:cubicBezTo>
                        <a:cubicBezTo>
                          <a:pt x="452281" y="1538358"/>
                          <a:pt x="488088" y="1573729"/>
                          <a:pt x="519092" y="1604733"/>
                        </a:cubicBezTo>
                        <a:cubicBezTo>
                          <a:pt x="550096" y="1635737"/>
                          <a:pt x="571057" y="1661501"/>
                          <a:pt x="610794" y="1685955"/>
                        </a:cubicBezTo>
                        <a:cubicBezTo>
                          <a:pt x="650531" y="1710409"/>
                          <a:pt x="710793" y="1736172"/>
                          <a:pt x="757517" y="1751456"/>
                        </a:cubicBezTo>
                        <a:cubicBezTo>
                          <a:pt x="804241" y="1766740"/>
                          <a:pt x="840049" y="1776347"/>
                          <a:pt x="891140" y="1777657"/>
                        </a:cubicBezTo>
                        <a:cubicBezTo>
                          <a:pt x="942231" y="1778967"/>
                          <a:pt x="1006423" y="1775036"/>
                          <a:pt x="1064064" y="1759316"/>
                        </a:cubicBezTo>
                        <a:cubicBezTo>
                          <a:pt x="1121705" y="1743596"/>
                          <a:pt x="1185897" y="1716522"/>
                          <a:pt x="1236988" y="1683335"/>
                        </a:cubicBezTo>
                        <a:cubicBezTo>
                          <a:pt x="1288079" y="1650148"/>
                          <a:pt x="1333493" y="1604733"/>
                          <a:pt x="1370611" y="1560192"/>
                        </a:cubicBezTo>
                        <a:cubicBezTo>
                          <a:pt x="1407729" y="1515651"/>
                          <a:pt x="1433056" y="1471547"/>
                          <a:pt x="1459693" y="1416089"/>
                        </a:cubicBezTo>
                        <a:cubicBezTo>
                          <a:pt x="1486330" y="1360631"/>
                          <a:pt x="1500740" y="1276790"/>
                          <a:pt x="1530434" y="1227445"/>
                        </a:cubicBezTo>
                        <a:cubicBezTo>
                          <a:pt x="1560128" y="1178101"/>
                          <a:pt x="1600739" y="1161506"/>
                          <a:pt x="1637856" y="1120022"/>
                        </a:cubicBezTo>
                        <a:cubicBezTo>
                          <a:pt x="1674973" y="1078538"/>
                          <a:pt x="1723008" y="1021333"/>
                          <a:pt x="1753139" y="978539"/>
                        </a:cubicBezTo>
                        <a:cubicBezTo>
                          <a:pt x="1783270" y="935745"/>
                          <a:pt x="1805540" y="902558"/>
                          <a:pt x="1818640" y="863257"/>
                        </a:cubicBezTo>
                        <a:cubicBezTo>
                          <a:pt x="1831740" y="823956"/>
                          <a:pt x="1831741" y="777231"/>
                          <a:pt x="1831741" y="742734"/>
                        </a:cubicBezTo>
                        <a:cubicBezTo>
                          <a:pt x="1831741" y="708237"/>
                          <a:pt x="1828684" y="679416"/>
                          <a:pt x="1818640" y="656272"/>
                        </a:cubicBezTo>
                        <a:cubicBezTo>
                          <a:pt x="1808596" y="633128"/>
                          <a:pt x="1788073" y="616098"/>
                          <a:pt x="1771479" y="603871"/>
                        </a:cubicBezTo>
                        <a:cubicBezTo>
                          <a:pt x="1754885" y="591644"/>
                          <a:pt x="1737855" y="587714"/>
                          <a:pt x="1719078" y="582911"/>
                        </a:cubicBezTo>
                        <a:cubicBezTo>
                          <a:pt x="1700301" y="578108"/>
                          <a:pt x="1678904" y="578981"/>
                          <a:pt x="1658817" y="575051"/>
                        </a:cubicBezTo>
                        <a:cubicBezTo>
                          <a:pt x="1638730" y="571121"/>
                          <a:pt x="1610346" y="609548"/>
                          <a:pt x="1598556" y="559330"/>
                        </a:cubicBezTo>
                        <a:cubicBezTo>
                          <a:pt x="1586766" y="509112"/>
                          <a:pt x="1599865" y="347542"/>
                          <a:pt x="1588075" y="273744"/>
                        </a:cubicBezTo>
                        <a:cubicBezTo>
                          <a:pt x="1576285" y="199946"/>
                          <a:pt x="1584582" y="161082"/>
                          <a:pt x="1527814" y="116541"/>
                        </a:cubicBezTo>
                        <a:cubicBezTo>
                          <a:pt x="1471046" y="72000"/>
                          <a:pt x="1344847" y="22218"/>
                          <a:pt x="1247468" y="6498"/>
                        </a:cubicBezTo>
                        <a:cubicBezTo>
                          <a:pt x="1150089" y="-9222"/>
                          <a:pt x="1074107" y="6934"/>
                          <a:pt x="951401" y="19598"/>
                        </a:cubicBezTo>
                        <a:close/>
                      </a:path>
                    </a:pathLst>
                  </a:custGeom>
                  <a:solidFill>
                    <a:srgbClr val="FFCC99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45" name="Freeform 43">
                    <a:extLst>
                      <a:ext uri="{FF2B5EF4-FFF2-40B4-BE49-F238E27FC236}">
                        <a16:creationId xmlns:a16="http://schemas.microsoft.com/office/drawing/2014/main" id="{2EAA069B-1DBF-48D6-8652-1DA46BDC8DCA}"/>
                      </a:ext>
                    </a:extLst>
                  </p:cNvPr>
                  <p:cNvSpPr/>
                  <p:nvPr/>
                </p:nvSpPr>
                <p:spPr>
                  <a:xfrm>
                    <a:off x="9239331" y="962751"/>
                    <a:ext cx="1538167" cy="1368338"/>
                  </a:xfrm>
                  <a:custGeom>
                    <a:avLst/>
                    <a:gdLst>
                      <a:gd name="connsiteX0" fmla="*/ 146224 w 1536962"/>
                      <a:gd name="connsiteY0" fmla="*/ 1335186 h 1367608"/>
                      <a:gd name="connsiteX1" fmla="*/ 146224 w 1536962"/>
                      <a:gd name="connsiteY1" fmla="*/ 1092424 h 1367608"/>
                      <a:gd name="connsiteX2" fmla="*/ 138132 w 1536962"/>
                      <a:gd name="connsiteY2" fmla="*/ 979136 h 1367608"/>
                      <a:gd name="connsiteX3" fmla="*/ 194776 w 1536962"/>
                      <a:gd name="connsiteY3" fmla="*/ 979136 h 1367608"/>
                      <a:gd name="connsiteX4" fmla="*/ 219052 w 1536962"/>
                      <a:gd name="connsiteY4" fmla="*/ 712099 h 1367608"/>
                      <a:gd name="connsiteX5" fmla="*/ 324249 w 1536962"/>
                      <a:gd name="connsiteY5" fmla="*/ 817295 h 1367608"/>
                      <a:gd name="connsiteX6" fmla="*/ 494182 w 1536962"/>
                      <a:gd name="connsiteY6" fmla="*/ 873940 h 1367608"/>
                      <a:gd name="connsiteX7" fmla="*/ 769311 w 1536962"/>
                      <a:gd name="connsiteY7" fmla="*/ 906308 h 1367608"/>
                      <a:gd name="connsiteX8" fmla="*/ 1003980 w 1536962"/>
                      <a:gd name="connsiteY8" fmla="*/ 841571 h 1367608"/>
                      <a:gd name="connsiteX9" fmla="*/ 1076808 w 1536962"/>
                      <a:gd name="connsiteY9" fmla="*/ 639270 h 1367608"/>
                      <a:gd name="connsiteX10" fmla="*/ 1117268 w 1536962"/>
                      <a:gd name="connsiteY10" fmla="*/ 590718 h 1367608"/>
                      <a:gd name="connsiteX11" fmla="*/ 1182005 w 1536962"/>
                      <a:gd name="connsiteY11" fmla="*/ 606902 h 1367608"/>
                      <a:gd name="connsiteX12" fmla="*/ 1246741 w 1536962"/>
                      <a:gd name="connsiteY12" fmla="*/ 679731 h 1367608"/>
                      <a:gd name="connsiteX13" fmla="*/ 1343845 w 1536962"/>
                      <a:gd name="connsiteY13" fmla="*/ 833479 h 1367608"/>
                      <a:gd name="connsiteX14" fmla="*/ 1376213 w 1536962"/>
                      <a:gd name="connsiteY14" fmla="*/ 971044 h 1367608"/>
                      <a:gd name="connsiteX15" fmla="*/ 1400490 w 1536962"/>
                      <a:gd name="connsiteY15" fmla="*/ 1084332 h 1367608"/>
                      <a:gd name="connsiteX16" fmla="*/ 1360029 w 1536962"/>
                      <a:gd name="connsiteY16" fmla="*/ 1367554 h 1367608"/>
                      <a:gd name="connsiteX17" fmla="*/ 1521870 w 1536962"/>
                      <a:gd name="connsiteY17" fmla="*/ 1060056 h 1367608"/>
                      <a:gd name="connsiteX18" fmla="*/ 1529962 w 1536962"/>
                      <a:gd name="connsiteY18" fmla="*/ 954860 h 1367608"/>
                      <a:gd name="connsiteX19" fmla="*/ 1521870 w 1536962"/>
                      <a:gd name="connsiteY19" fmla="*/ 517890 h 1367608"/>
                      <a:gd name="connsiteX20" fmla="*/ 1521870 w 1536962"/>
                      <a:gd name="connsiteY20" fmla="*/ 477430 h 1367608"/>
                      <a:gd name="connsiteX21" fmla="*/ 1489502 w 1536962"/>
                      <a:gd name="connsiteY21" fmla="*/ 436970 h 1367608"/>
                      <a:gd name="connsiteX22" fmla="*/ 1440950 w 1536962"/>
                      <a:gd name="connsiteY22" fmla="*/ 396509 h 1367608"/>
                      <a:gd name="connsiteX23" fmla="*/ 1424766 w 1536962"/>
                      <a:gd name="connsiteY23" fmla="*/ 331773 h 1367608"/>
                      <a:gd name="connsiteX24" fmla="*/ 1392398 w 1536962"/>
                      <a:gd name="connsiteY24" fmla="*/ 275129 h 1367608"/>
                      <a:gd name="connsiteX25" fmla="*/ 1343845 w 1536962"/>
                      <a:gd name="connsiteY25" fmla="*/ 161840 h 1367608"/>
                      <a:gd name="connsiteX26" fmla="*/ 1222465 w 1536962"/>
                      <a:gd name="connsiteY26" fmla="*/ 97104 h 1367608"/>
                      <a:gd name="connsiteX27" fmla="*/ 1003980 w 1536962"/>
                      <a:gd name="connsiteY27" fmla="*/ 24276 h 1367608"/>
                      <a:gd name="connsiteX28" fmla="*/ 785495 w 1536962"/>
                      <a:gd name="connsiteY28" fmla="*/ 0 h 1367608"/>
                      <a:gd name="connsiteX29" fmla="*/ 575102 w 1536962"/>
                      <a:gd name="connsiteY29" fmla="*/ 24276 h 1367608"/>
                      <a:gd name="connsiteX30" fmla="*/ 413261 w 1536962"/>
                      <a:gd name="connsiteY30" fmla="*/ 72828 h 1367608"/>
                      <a:gd name="connsiteX31" fmla="*/ 227144 w 1536962"/>
                      <a:gd name="connsiteY31" fmla="*/ 161840 h 1367608"/>
                      <a:gd name="connsiteX32" fmla="*/ 130040 w 1536962"/>
                      <a:gd name="connsiteY32" fmla="*/ 299405 h 1367608"/>
                      <a:gd name="connsiteX33" fmla="*/ 41028 w 1536962"/>
                      <a:gd name="connsiteY33" fmla="*/ 469338 h 1367608"/>
                      <a:gd name="connsiteX34" fmla="*/ 567 w 1536962"/>
                      <a:gd name="connsiteY34" fmla="*/ 671639 h 1367608"/>
                      <a:gd name="connsiteX35" fmla="*/ 16751 w 1536962"/>
                      <a:gd name="connsiteY35" fmla="*/ 849663 h 1367608"/>
                      <a:gd name="connsiteX36" fmla="*/ 8659 w 1536962"/>
                      <a:gd name="connsiteY36" fmla="*/ 946768 h 1367608"/>
                      <a:gd name="connsiteX37" fmla="*/ 8659 w 1536962"/>
                      <a:gd name="connsiteY37" fmla="*/ 1035780 h 1367608"/>
                      <a:gd name="connsiteX38" fmla="*/ 8659 w 1536962"/>
                      <a:gd name="connsiteY38" fmla="*/ 1076240 h 1367608"/>
                      <a:gd name="connsiteX39" fmla="*/ 73396 w 1536962"/>
                      <a:gd name="connsiteY39" fmla="*/ 1181437 h 1367608"/>
                      <a:gd name="connsiteX40" fmla="*/ 105764 w 1536962"/>
                      <a:gd name="connsiteY40" fmla="*/ 1270449 h 1367608"/>
                      <a:gd name="connsiteX41" fmla="*/ 146224 w 1536962"/>
                      <a:gd name="connsiteY41" fmla="*/ 1335186 h 1367608"/>
                      <a:gd name="connsiteX0" fmla="*/ 146224 w 1536962"/>
                      <a:gd name="connsiteY0" fmla="*/ 1335186 h 1367597"/>
                      <a:gd name="connsiteX1" fmla="*/ 146224 w 1536962"/>
                      <a:gd name="connsiteY1" fmla="*/ 1092424 h 1367597"/>
                      <a:gd name="connsiteX2" fmla="*/ 138132 w 1536962"/>
                      <a:gd name="connsiteY2" fmla="*/ 979136 h 1367597"/>
                      <a:gd name="connsiteX3" fmla="*/ 194776 w 1536962"/>
                      <a:gd name="connsiteY3" fmla="*/ 979136 h 1367597"/>
                      <a:gd name="connsiteX4" fmla="*/ 219052 w 1536962"/>
                      <a:gd name="connsiteY4" fmla="*/ 712099 h 1367597"/>
                      <a:gd name="connsiteX5" fmla="*/ 324249 w 1536962"/>
                      <a:gd name="connsiteY5" fmla="*/ 817295 h 1367597"/>
                      <a:gd name="connsiteX6" fmla="*/ 494182 w 1536962"/>
                      <a:gd name="connsiteY6" fmla="*/ 873940 h 1367597"/>
                      <a:gd name="connsiteX7" fmla="*/ 769311 w 1536962"/>
                      <a:gd name="connsiteY7" fmla="*/ 906308 h 1367597"/>
                      <a:gd name="connsiteX8" fmla="*/ 1003980 w 1536962"/>
                      <a:gd name="connsiteY8" fmla="*/ 841571 h 1367597"/>
                      <a:gd name="connsiteX9" fmla="*/ 1076808 w 1536962"/>
                      <a:gd name="connsiteY9" fmla="*/ 639270 h 1367597"/>
                      <a:gd name="connsiteX10" fmla="*/ 1117268 w 1536962"/>
                      <a:gd name="connsiteY10" fmla="*/ 590718 h 1367597"/>
                      <a:gd name="connsiteX11" fmla="*/ 1182005 w 1536962"/>
                      <a:gd name="connsiteY11" fmla="*/ 606902 h 1367597"/>
                      <a:gd name="connsiteX12" fmla="*/ 1246741 w 1536962"/>
                      <a:gd name="connsiteY12" fmla="*/ 679731 h 1367597"/>
                      <a:gd name="connsiteX13" fmla="*/ 1343845 w 1536962"/>
                      <a:gd name="connsiteY13" fmla="*/ 833479 h 1367597"/>
                      <a:gd name="connsiteX14" fmla="*/ 1376213 w 1536962"/>
                      <a:gd name="connsiteY14" fmla="*/ 971044 h 1367597"/>
                      <a:gd name="connsiteX15" fmla="*/ 1379529 w 1536962"/>
                      <a:gd name="connsiteY15" fmla="*/ 1081712 h 1367597"/>
                      <a:gd name="connsiteX16" fmla="*/ 1360029 w 1536962"/>
                      <a:gd name="connsiteY16" fmla="*/ 1367554 h 1367597"/>
                      <a:gd name="connsiteX17" fmla="*/ 1521870 w 1536962"/>
                      <a:gd name="connsiteY17" fmla="*/ 1060056 h 1367597"/>
                      <a:gd name="connsiteX18" fmla="*/ 1529962 w 1536962"/>
                      <a:gd name="connsiteY18" fmla="*/ 954860 h 1367597"/>
                      <a:gd name="connsiteX19" fmla="*/ 1521870 w 1536962"/>
                      <a:gd name="connsiteY19" fmla="*/ 517890 h 1367597"/>
                      <a:gd name="connsiteX20" fmla="*/ 1521870 w 1536962"/>
                      <a:gd name="connsiteY20" fmla="*/ 477430 h 1367597"/>
                      <a:gd name="connsiteX21" fmla="*/ 1489502 w 1536962"/>
                      <a:gd name="connsiteY21" fmla="*/ 436970 h 1367597"/>
                      <a:gd name="connsiteX22" fmla="*/ 1440950 w 1536962"/>
                      <a:gd name="connsiteY22" fmla="*/ 396509 h 1367597"/>
                      <a:gd name="connsiteX23" fmla="*/ 1424766 w 1536962"/>
                      <a:gd name="connsiteY23" fmla="*/ 331773 h 1367597"/>
                      <a:gd name="connsiteX24" fmla="*/ 1392398 w 1536962"/>
                      <a:gd name="connsiteY24" fmla="*/ 275129 h 1367597"/>
                      <a:gd name="connsiteX25" fmla="*/ 1343845 w 1536962"/>
                      <a:gd name="connsiteY25" fmla="*/ 161840 h 1367597"/>
                      <a:gd name="connsiteX26" fmla="*/ 1222465 w 1536962"/>
                      <a:gd name="connsiteY26" fmla="*/ 97104 h 1367597"/>
                      <a:gd name="connsiteX27" fmla="*/ 1003980 w 1536962"/>
                      <a:gd name="connsiteY27" fmla="*/ 24276 h 1367597"/>
                      <a:gd name="connsiteX28" fmla="*/ 785495 w 1536962"/>
                      <a:gd name="connsiteY28" fmla="*/ 0 h 1367597"/>
                      <a:gd name="connsiteX29" fmla="*/ 575102 w 1536962"/>
                      <a:gd name="connsiteY29" fmla="*/ 24276 h 1367597"/>
                      <a:gd name="connsiteX30" fmla="*/ 413261 w 1536962"/>
                      <a:gd name="connsiteY30" fmla="*/ 72828 h 1367597"/>
                      <a:gd name="connsiteX31" fmla="*/ 227144 w 1536962"/>
                      <a:gd name="connsiteY31" fmla="*/ 161840 h 1367597"/>
                      <a:gd name="connsiteX32" fmla="*/ 130040 w 1536962"/>
                      <a:gd name="connsiteY32" fmla="*/ 299405 h 1367597"/>
                      <a:gd name="connsiteX33" fmla="*/ 41028 w 1536962"/>
                      <a:gd name="connsiteY33" fmla="*/ 469338 h 1367597"/>
                      <a:gd name="connsiteX34" fmla="*/ 567 w 1536962"/>
                      <a:gd name="connsiteY34" fmla="*/ 671639 h 1367597"/>
                      <a:gd name="connsiteX35" fmla="*/ 16751 w 1536962"/>
                      <a:gd name="connsiteY35" fmla="*/ 849663 h 1367597"/>
                      <a:gd name="connsiteX36" fmla="*/ 8659 w 1536962"/>
                      <a:gd name="connsiteY36" fmla="*/ 946768 h 1367597"/>
                      <a:gd name="connsiteX37" fmla="*/ 8659 w 1536962"/>
                      <a:gd name="connsiteY37" fmla="*/ 1035780 h 1367597"/>
                      <a:gd name="connsiteX38" fmla="*/ 8659 w 1536962"/>
                      <a:gd name="connsiteY38" fmla="*/ 1076240 h 1367597"/>
                      <a:gd name="connsiteX39" fmla="*/ 73396 w 1536962"/>
                      <a:gd name="connsiteY39" fmla="*/ 1181437 h 1367597"/>
                      <a:gd name="connsiteX40" fmla="*/ 105764 w 1536962"/>
                      <a:gd name="connsiteY40" fmla="*/ 1270449 h 1367597"/>
                      <a:gd name="connsiteX41" fmla="*/ 146224 w 1536962"/>
                      <a:gd name="connsiteY41" fmla="*/ 1335186 h 1367597"/>
                      <a:gd name="connsiteX0" fmla="*/ 146224 w 1536962"/>
                      <a:gd name="connsiteY0" fmla="*/ 1335186 h 1367597"/>
                      <a:gd name="connsiteX1" fmla="*/ 146224 w 1536962"/>
                      <a:gd name="connsiteY1" fmla="*/ 1092424 h 1367597"/>
                      <a:gd name="connsiteX2" fmla="*/ 138132 w 1536962"/>
                      <a:gd name="connsiteY2" fmla="*/ 979136 h 1367597"/>
                      <a:gd name="connsiteX3" fmla="*/ 194776 w 1536962"/>
                      <a:gd name="connsiteY3" fmla="*/ 979136 h 1367597"/>
                      <a:gd name="connsiteX4" fmla="*/ 219052 w 1536962"/>
                      <a:gd name="connsiteY4" fmla="*/ 712099 h 1367597"/>
                      <a:gd name="connsiteX5" fmla="*/ 324249 w 1536962"/>
                      <a:gd name="connsiteY5" fmla="*/ 817295 h 1367597"/>
                      <a:gd name="connsiteX6" fmla="*/ 494182 w 1536962"/>
                      <a:gd name="connsiteY6" fmla="*/ 873940 h 1367597"/>
                      <a:gd name="connsiteX7" fmla="*/ 769311 w 1536962"/>
                      <a:gd name="connsiteY7" fmla="*/ 906308 h 1367597"/>
                      <a:gd name="connsiteX8" fmla="*/ 1003980 w 1536962"/>
                      <a:gd name="connsiteY8" fmla="*/ 841571 h 1367597"/>
                      <a:gd name="connsiteX9" fmla="*/ 1076808 w 1536962"/>
                      <a:gd name="connsiteY9" fmla="*/ 639270 h 1367597"/>
                      <a:gd name="connsiteX10" fmla="*/ 1117268 w 1536962"/>
                      <a:gd name="connsiteY10" fmla="*/ 590718 h 1367597"/>
                      <a:gd name="connsiteX11" fmla="*/ 1182005 w 1536962"/>
                      <a:gd name="connsiteY11" fmla="*/ 606902 h 1367597"/>
                      <a:gd name="connsiteX12" fmla="*/ 1246741 w 1536962"/>
                      <a:gd name="connsiteY12" fmla="*/ 679731 h 1367597"/>
                      <a:gd name="connsiteX13" fmla="*/ 1330745 w 1536962"/>
                      <a:gd name="connsiteY13" fmla="*/ 846579 h 1367597"/>
                      <a:gd name="connsiteX14" fmla="*/ 1376213 w 1536962"/>
                      <a:gd name="connsiteY14" fmla="*/ 971044 h 1367597"/>
                      <a:gd name="connsiteX15" fmla="*/ 1379529 w 1536962"/>
                      <a:gd name="connsiteY15" fmla="*/ 1081712 h 1367597"/>
                      <a:gd name="connsiteX16" fmla="*/ 1360029 w 1536962"/>
                      <a:gd name="connsiteY16" fmla="*/ 1367554 h 1367597"/>
                      <a:gd name="connsiteX17" fmla="*/ 1521870 w 1536962"/>
                      <a:gd name="connsiteY17" fmla="*/ 1060056 h 1367597"/>
                      <a:gd name="connsiteX18" fmla="*/ 1529962 w 1536962"/>
                      <a:gd name="connsiteY18" fmla="*/ 954860 h 1367597"/>
                      <a:gd name="connsiteX19" fmla="*/ 1521870 w 1536962"/>
                      <a:gd name="connsiteY19" fmla="*/ 517890 h 1367597"/>
                      <a:gd name="connsiteX20" fmla="*/ 1521870 w 1536962"/>
                      <a:gd name="connsiteY20" fmla="*/ 477430 h 1367597"/>
                      <a:gd name="connsiteX21" fmla="*/ 1489502 w 1536962"/>
                      <a:gd name="connsiteY21" fmla="*/ 436970 h 1367597"/>
                      <a:gd name="connsiteX22" fmla="*/ 1440950 w 1536962"/>
                      <a:gd name="connsiteY22" fmla="*/ 396509 h 1367597"/>
                      <a:gd name="connsiteX23" fmla="*/ 1424766 w 1536962"/>
                      <a:gd name="connsiteY23" fmla="*/ 331773 h 1367597"/>
                      <a:gd name="connsiteX24" fmla="*/ 1392398 w 1536962"/>
                      <a:gd name="connsiteY24" fmla="*/ 275129 h 1367597"/>
                      <a:gd name="connsiteX25" fmla="*/ 1343845 w 1536962"/>
                      <a:gd name="connsiteY25" fmla="*/ 161840 h 1367597"/>
                      <a:gd name="connsiteX26" fmla="*/ 1222465 w 1536962"/>
                      <a:gd name="connsiteY26" fmla="*/ 97104 h 1367597"/>
                      <a:gd name="connsiteX27" fmla="*/ 1003980 w 1536962"/>
                      <a:gd name="connsiteY27" fmla="*/ 24276 h 1367597"/>
                      <a:gd name="connsiteX28" fmla="*/ 785495 w 1536962"/>
                      <a:gd name="connsiteY28" fmla="*/ 0 h 1367597"/>
                      <a:gd name="connsiteX29" fmla="*/ 575102 w 1536962"/>
                      <a:gd name="connsiteY29" fmla="*/ 24276 h 1367597"/>
                      <a:gd name="connsiteX30" fmla="*/ 413261 w 1536962"/>
                      <a:gd name="connsiteY30" fmla="*/ 72828 h 1367597"/>
                      <a:gd name="connsiteX31" fmla="*/ 227144 w 1536962"/>
                      <a:gd name="connsiteY31" fmla="*/ 161840 h 1367597"/>
                      <a:gd name="connsiteX32" fmla="*/ 130040 w 1536962"/>
                      <a:gd name="connsiteY32" fmla="*/ 299405 h 1367597"/>
                      <a:gd name="connsiteX33" fmla="*/ 41028 w 1536962"/>
                      <a:gd name="connsiteY33" fmla="*/ 469338 h 1367597"/>
                      <a:gd name="connsiteX34" fmla="*/ 567 w 1536962"/>
                      <a:gd name="connsiteY34" fmla="*/ 671639 h 1367597"/>
                      <a:gd name="connsiteX35" fmla="*/ 16751 w 1536962"/>
                      <a:gd name="connsiteY35" fmla="*/ 849663 h 1367597"/>
                      <a:gd name="connsiteX36" fmla="*/ 8659 w 1536962"/>
                      <a:gd name="connsiteY36" fmla="*/ 946768 h 1367597"/>
                      <a:gd name="connsiteX37" fmla="*/ 8659 w 1536962"/>
                      <a:gd name="connsiteY37" fmla="*/ 1035780 h 1367597"/>
                      <a:gd name="connsiteX38" fmla="*/ 8659 w 1536962"/>
                      <a:gd name="connsiteY38" fmla="*/ 1076240 h 1367597"/>
                      <a:gd name="connsiteX39" fmla="*/ 73396 w 1536962"/>
                      <a:gd name="connsiteY39" fmla="*/ 1181437 h 1367597"/>
                      <a:gd name="connsiteX40" fmla="*/ 105764 w 1536962"/>
                      <a:gd name="connsiteY40" fmla="*/ 1270449 h 1367597"/>
                      <a:gd name="connsiteX41" fmla="*/ 146224 w 1536962"/>
                      <a:gd name="connsiteY41" fmla="*/ 1335186 h 1367597"/>
                      <a:gd name="connsiteX0" fmla="*/ 146224 w 1536962"/>
                      <a:gd name="connsiteY0" fmla="*/ 1335186 h 1367597"/>
                      <a:gd name="connsiteX1" fmla="*/ 146224 w 1536962"/>
                      <a:gd name="connsiteY1" fmla="*/ 1092424 h 1367597"/>
                      <a:gd name="connsiteX2" fmla="*/ 138132 w 1536962"/>
                      <a:gd name="connsiteY2" fmla="*/ 979136 h 1367597"/>
                      <a:gd name="connsiteX3" fmla="*/ 194776 w 1536962"/>
                      <a:gd name="connsiteY3" fmla="*/ 979136 h 1367597"/>
                      <a:gd name="connsiteX4" fmla="*/ 219052 w 1536962"/>
                      <a:gd name="connsiteY4" fmla="*/ 712099 h 1367597"/>
                      <a:gd name="connsiteX5" fmla="*/ 324249 w 1536962"/>
                      <a:gd name="connsiteY5" fmla="*/ 817295 h 1367597"/>
                      <a:gd name="connsiteX6" fmla="*/ 494182 w 1536962"/>
                      <a:gd name="connsiteY6" fmla="*/ 873940 h 1367597"/>
                      <a:gd name="connsiteX7" fmla="*/ 769311 w 1536962"/>
                      <a:gd name="connsiteY7" fmla="*/ 906308 h 1367597"/>
                      <a:gd name="connsiteX8" fmla="*/ 1003980 w 1536962"/>
                      <a:gd name="connsiteY8" fmla="*/ 841571 h 1367597"/>
                      <a:gd name="connsiteX9" fmla="*/ 1076808 w 1536962"/>
                      <a:gd name="connsiteY9" fmla="*/ 639270 h 1367597"/>
                      <a:gd name="connsiteX10" fmla="*/ 1117268 w 1536962"/>
                      <a:gd name="connsiteY10" fmla="*/ 590718 h 1367597"/>
                      <a:gd name="connsiteX11" fmla="*/ 1182005 w 1536962"/>
                      <a:gd name="connsiteY11" fmla="*/ 606902 h 1367597"/>
                      <a:gd name="connsiteX12" fmla="*/ 1246741 w 1536962"/>
                      <a:gd name="connsiteY12" fmla="*/ 679731 h 1367597"/>
                      <a:gd name="connsiteX13" fmla="*/ 1330745 w 1536962"/>
                      <a:gd name="connsiteY13" fmla="*/ 846579 h 1367597"/>
                      <a:gd name="connsiteX14" fmla="*/ 1376213 w 1536962"/>
                      <a:gd name="connsiteY14" fmla="*/ 971044 h 1367597"/>
                      <a:gd name="connsiteX15" fmla="*/ 1379529 w 1536962"/>
                      <a:gd name="connsiteY15" fmla="*/ 1081712 h 1367597"/>
                      <a:gd name="connsiteX16" fmla="*/ 1360029 w 1536962"/>
                      <a:gd name="connsiteY16" fmla="*/ 1367554 h 1367597"/>
                      <a:gd name="connsiteX17" fmla="*/ 1521870 w 1536962"/>
                      <a:gd name="connsiteY17" fmla="*/ 1060056 h 1367597"/>
                      <a:gd name="connsiteX18" fmla="*/ 1529962 w 1536962"/>
                      <a:gd name="connsiteY18" fmla="*/ 954860 h 1367597"/>
                      <a:gd name="connsiteX19" fmla="*/ 1521870 w 1536962"/>
                      <a:gd name="connsiteY19" fmla="*/ 517890 h 1367597"/>
                      <a:gd name="connsiteX20" fmla="*/ 1521870 w 1536962"/>
                      <a:gd name="connsiteY20" fmla="*/ 477430 h 1367597"/>
                      <a:gd name="connsiteX21" fmla="*/ 1489502 w 1536962"/>
                      <a:gd name="connsiteY21" fmla="*/ 436970 h 1367597"/>
                      <a:gd name="connsiteX22" fmla="*/ 1446190 w 1536962"/>
                      <a:gd name="connsiteY22" fmla="*/ 380789 h 1367597"/>
                      <a:gd name="connsiteX23" fmla="*/ 1424766 w 1536962"/>
                      <a:gd name="connsiteY23" fmla="*/ 331773 h 1367597"/>
                      <a:gd name="connsiteX24" fmla="*/ 1392398 w 1536962"/>
                      <a:gd name="connsiteY24" fmla="*/ 275129 h 1367597"/>
                      <a:gd name="connsiteX25" fmla="*/ 1343845 w 1536962"/>
                      <a:gd name="connsiteY25" fmla="*/ 161840 h 1367597"/>
                      <a:gd name="connsiteX26" fmla="*/ 1222465 w 1536962"/>
                      <a:gd name="connsiteY26" fmla="*/ 97104 h 1367597"/>
                      <a:gd name="connsiteX27" fmla="*/ 1003980 w 1536962"/>
                      <a:gd name="connsiteY27" fmla="*/ 24276 h 1367597"/>
                      <a:gd name="connsiteX28" fmla="*/ 785495 w 1536962"/>
                      <a:gd name="connsiteY28" fmla="*/ 0 h 1367597"/>
                      <a:gd name="connsiteX29" fmla="*/ 575102 w 1536962"/>
                      <a:gd name="connsiteY29" fmla="*/ 24276 h 1367597"/>
                      <a:gd name="connsiteX30" fmla="*/ 413261 w 1536962"/>
                      <a:gd name="connsiteY30" fmla="*/ 72828 h 1367597"/>
                      <a:gd name="connsiteX31" fmla="*/ 227144 w 1536962"/>
                      <a:gd name="connsiteY31" fmla="*/ 161840 h 1367597"/>
                      <a:gd name="connsiteX32" fmla="*/ 130040 w 1536962"/>
                      <a:gd name="connsiteY32" fmla="*/ 299405 h 1367597"/>
                      <a:gd name="connsiteX33" fmla="*/ 41028 w 1536962"/>
                      <a:gd name="connsiteY33" fmla="*/ 469338 h 1367597"/>
                      <a:gd name="connsiteX34" fmla="*/ 567 w 1536962"/>
                      <a:gd name="connsiteY34" fmla="*/ 671639 h 1367597"/>
                      <a:gd name="connsiteX35" fmla="*/ 16751 w 1536962"/>
                      <a:gd name="connsiteY35" fmla="*/ 849663 h 1367597"/>
                      <a:gd name="connsiteX36" fmla="*/ 8659 w 1536962"/>
                      <a:gd name="connsiteY36" fmla="*/ 946768 h 1367597"/>
                      <a:gd name="connsiteX37" fmla="*/ 8659 w 1536962"/>
                      <a:gd name="connsiteY37" fmla="*/ 1035780 h 1367597"/>
                      <a:gd name="connsiteX38" fmla="*/ 8659 w 1536962"/>
                      <a:gd name="connsiteY38" fmla="*/ 1076240 h 1367597"/>
                      <a:gd name="connsiteX39" fmla="*/ 73396 w 1536962"/>
                      <a:gd name="connsiteY39" fmla="*/ 1181437 h 1367597"/>
                      <a:gd name="connsiteX40" fmla="*/ 105764 w 1536962"/>
                      <a:gd name="connsiteY40" fmla="*/ 1270449 h 1367597"/>
                      <a:gd name="connsiteX41" fmla="*/ 146224 w 1536962"/>
                      <a:gd name="connsiteY41" fmla="*/ 1335186 h 1367597"/>
                      <a:gd name="connsiteX0" fmla="*/ 146224 w 1536962"/>
                      <a:gd name="connsiteY0" fmla="*/ 1335186 h 1367597"/>
                      <a:gd name="connsiteX1" fmla="*/ 146224 w 1536962"/>
                      <a:gd name="connsiteY1" fmla="*/ 1092424 h 1367597"/>
                      <a:gd name="connsiteX2" fmla="*/ 138132 w 1536962"/>
                      <a:gd name="connsiteY2" fmla="*/ 979136 h 1367597"/>
                      <a:gd name="connsiteX3" fmla="*/ 194776 w 1536962"/>
                      <a:gd name="connsiteY3" fmla="*/ 979136 h 1367597"/>
                      <a:gd name="connsiteX4" fmla="*/ 219052 w 1536962"/>
                      <a:gd name="connsiteY4" fmla="*/ 712099 h 1367597"/>
                      <a:gd name="connsiteX5" fmla="*/ 324249 w 1536962"/>
                      <a:gd name="connsiteY5" fmla="*/ 817295 h 1367597"/>
                      <a:gd name="connsiteX6" fmla="*/ 494182 w 1536962"/>
                      <a:gd name="connsiteY6" fmla="*/ 873940 h 1367597"/>
                      <a:gd name="connsiteX7" fmla="*/ 769311 w 1536962"/>
                      <a:gd name="connsiteY7" fmla="*/ 906308 h 1367597"/>
                      <a:gd name="connsiteX8" fmla="*/ 1003980 w 1536962"/>
                      <a:gd name="connsiteY8" fmla="*/ 841571 h 1367597"/>
                      <a:gd name="connsiteX9" fmla="*/ 1076808 w 1536962"/>
                      <a:gd name="connsiteY9" fmla="*/ 639270 h 1367597"/>
                      <a:gd name="connsiteX10" fmla="*/ 1117268 w 1536962"/>
                      <a:gd name="connsiteY10" fmla="*/ 590718 h 1367597"/>
                      <a:gd name="connsiteX11" fmla="*/ 1182005 w 1536962"/>
                      <a:gd name="connsiteY11" fmla="*/ 606902 h 1367597"/>
                      <a:gd name="connsiteX12" fmla="*/ 1246741 w 1536962"/>
                      <a:gd name="connsiteY12" fmla="*/ 679731 h 1367597"/>
                      <a:gd name="connsiteX13" fmla="*/ 1330745 w 1536962"/>
                      <a:gd name="connsiteY13" fmla="*/ 846579 h 1367597"/>
                      <a:gd name="connsiteX14" fmla="*/ 1376213 w 1536962"/>
                      <a:gd name="connsiteY14" fmla="*/ 971044 h 1367597"/>
                      <a:gd name="connsiteX15" fmla="*/ 1379529 w 1536962"/>
                      <a:gd name="connsiteY15" fmla="*/ 1081712 h 1367597"/>
                      <a:gd name="connsiteX16" fmla="*/ 1360029 w 1536962"/>
                      <a:gd name="connsiteY16" fmla="*/ 1367554 h 1367597"/>
                      <a:gd name="connsiteX17" fmla="*/ 1521870 w 1536962"/>
                      <a:gd name="connsiteY17" fmla="*/ 1060056 h 1367597"/>
                      <a:gd name="connsiteX18" fmla="*/ 1529962 w 1536962"/>
                      <a:gd name="connsiteY18" fmla="*/ 954860 h 1367597"/>
                      <a:gd name="connsiteX19" fmla="*/ 1521870 w 1536962"/>
                      <a:gd name="connsiteY19" fmla="*/ 517890 h 1367597"/>
                      <a:gd name="connsiteX20" fmla="*/ 1521870 w 1536962"/>
                      <a:gd name="connsiteY20" fmla="*/ 477430 h 1367597"/>
                      <a:gd name="connsiteX21" fmla="*/ 1489502 w 1536962"/>
                      <a:gd name="connsiteY21" fmla="*/ 436970 h 1367597"/>
                      <a:gd name="connsiteX22" fmla="*/ 1446190 w 1536962"/>
                      <a:gd name="connsiteY22" fmla="*/ 380789 h 1367597"/>
                      <a:gd name="connsiteX23" fmla="*/ 1437867 w 1536962"/>
                      <a:gd name="connsiteY23" fmla="*/ 323913 h 1367597"/>
                      <a:gd name="connsiteX24" fmla="*/ 1392398 w 1536962"/>
                      <a:gd name="connsiteY24" fmla="*/ 275129 h 1367597"/>
                      <a:gd name="connsiteX25" fmla="*/ 1343845 w 1536962"/>
                      <a:gd name="connsiteY25" fmla="*/ 161840 h 1367597"/>
                      <a:gd name="connsiteX26" fmla="*/ 1222465 w 1536962"/>
                      <a:gd name="connsiteY26" fmla="*/ 97104 h 1367597"/>
                      <a:gd name="connsiteX27" fmla="*/ 1003980 w 1536962"/>
                      <a:gd name="connsiteY27" fmla="*/ 24276 h 1367597"/>
                      <a:gd name="connsiteX28" fmla="*/ 785495 w 1536962"/>
                      <a:gd name="connsiteY28" fmla="*/ 0 h 1367597"/>
                      <a:gd name="connsiteX29" fmla="*/ 575102 w 1536962"/>
                      <a:gd name="connsiteY29" fmla="*/ 24276 h 1367597"/>
                      <a:gd name="connsiteX30" fmla="*/ 413261 w 1536962"/>
                      <a:gd name="connsiteY30" fmla="*/ 72828 h 1367597"/>
                      <a:gd name="connsiteX31" fmla="*/ 227144 w 1536962"/>
                      <a:gd name="connsiteY31" fmla="*/ 161840 h 1367597"/>
                      <a:gd name="connsiteX32" fmla="*/ 130040 w 1536962"/>
                      <a:gd name="connsiteY32" fmla="*/ 299405 h 1367597"/>
                      <a:gd name="connsiteX33" fmla="*/ 41028 w 1536962"/>
                      <a:gd name="connsiteY33" fmla="*/ 469338 h 1367597"/>
                      <a:gd name="connsiteX34" fmla="*/ 567 w 1536962"/>
                      <a:gd name="connsiteY34" fmla="*/ 671639 h 1367597"/>
                      <a:gd name="connsiteX35" fmla="*/ 16751 w 1536962"/>
                      <a:gd name="connsiteY35" fmla="*/ 849663 h 1367597"/>
                      <a:gd name="connsiteX36" fmla="*/ 8659 w 1536962"/>
                      <a:gd name="connsiteY36" fmla="*/ 946768 h 1367597"/>
                      <a:gd name="connsiteX37" fmla="*/ 8659 w 1536962"/>
                      <a:gd name="connsiteY37" fmla="*/ 1035780 h 1367597"/>
                      <a:gd name="connsiteX38" fmla="*/ 8659 w 1536962"/>
                      <a:gd name="connsiteY38" fmla="*/ 1076240 h 1367597"/>
                      <a:gd name="connsiteX39" fmla="*/ 73396 w 1536962"/>
                      <a:gd name="connsiteY39" fmla="*/ 1181437 h 1367597"/>
                      <a:gd name="connsiteX40" fmla="*/ 105764 w 1536962"/>
                      <a:gd name="connsiteY40" fmla="*/ 1270449 h 1367597"/>
                      <a:gd name="connsiteX41" fmla="*/ 146224 w 1536962"/>
                      <a:gd name="connsiteY41" fmla="*/ 1335186 h 1367597"/>
                      <a:gd name="connsiteX0" fmla="*/ 146224 w 1536962"/>
                      <a:gd name="connsiteY0" fmla="*/ 1335186 h 1367597"/>
                      <a:gd name="connsiteX1" fmla="*/ 146224 w 1536962"/>
                      <a:gd name="connsiteY1" fmla="*/ 1092424 h 1367597"/>
                      <a:gd name="connsiteX2" fmla="*/ 138132 w 1536962"/>
                      <a:gd name="connsiteY2" fmla="*/ 979136 h 1367597"/>
                      <a:gd name="connsiteX3" fmla="*/ 194776 w 1536962"/>
                      <a:gd name="connsiteY3" fmla="*/ 979136 h 1367597"/>
                      <a:gd name="connsiteX4" fmla="*/ 219052 w 1536962"/>
                      <a:gd name="connsiteY4" fmla="*/ 712099 h 1367597"/>
                      <a:gd name="connsiteX5" fmla="*/ 324249 w 1536962"/>
                      <a:gd name="connsiteY5" fmla="*/ 817295 h 1367597"/>
                      <a:gd name="connsiteX6" fmla="*/ 494182 w 1536962"/>
                      <a:gd name="connsiteY6" fmla="*/ 873940 h 1367597"/>
                      <a:gd name="connsiteX7" fmla="*/ 769311 w 1536962"/>
                      <a:gd name="connsiteY7" fmla="*/ 906308 h 1367597"/>
                      <a:gd name="connsiteX8" fmla="*/ 1003980 w 1536962"/>
                      <a:gd name="connsiteY8" fmla="*/ 841571 h 1367597"/>
                      <a:gd name="connsiteX9" fmla="*/ 1076808 w 1536962"/>
                      <a:gd name="connsiteY9" fmla="*/ 639270 h 1367597"/>
                      <a:gd name="connsiteX10" fmla="*/ 1117268 w 1536962"/>
                      <a:gd name="connsiteY10" fmla="*/ 590718 h 1367597"/>
                      <a:gd name="connsiteX11" fmla="*/ 1182005 w 1536962"/>
                      <a:gd name="connsiteY11" fmla="*/ 606902 h 1367597"/>
                      <a:gd name="connsiteX12" fmla="*/ 1246741 w 1536962"/>
                      <a:gd name="connsiteY12" fmla="*/ 679731 h 1367597"/>
                      <a:gd name="connsiteX13" fmla="*/ 1330745 w 1536962"/>
                      <a:gd name="connsiteY13" fmla="*/ 846579 h 1367597"/>
                      <a:gd name="connsiteX14" fmla="*/ 1376213 w 1536962"/>
                      <a:gd name="connsiteY14" fmla="*/ 971044 h 1367597"/>
                      <a:gd name="connsiteX15" fmla="*/ 1379529 w 1536962"/>
                      <a:gd name="connsiteY15" fmla="*/ 1081712 h 1367597"/>
                      <a:gd name="connsiteX16" fmla="*/ 1360029 w 1536962"/>
                      <a:gd name="connsiteY16" fmla="*/ 1367554 h 1367597"/>
                      <a:gd name="connsiteX17" fmla="*/ 1521870 w 1536962"/>
                      <a:gd name="connsiteY17" fmla="*/ 1060056 h 1367597"/>
                      <a:gd name="connsiteX18" fmla="*/ 1529962 w 1536962"/>
                      <a:gd name="connsiteY18" fmla="*/ 954860 h 1367597"/>
                      <a:gd name="connsiteX19" fmla="*/ 1521870 w 1536962"/>
                      <a:gd name="connsiteY19" fmla="*/ 517890 h 1367597"/>
                      <a:gd name="connsiteX20" fmla="*/ 1521870 w 1536962"/>
                      <a:gd name="connsiteY20" fmla="*/ 477430 h 1367597"/>
                      <a:gd name="connsiteX21" fmla="*/ 1489502 w 1536962"/>
                      <a:gd name="connsiteY21" fmla="*/ 436970 h 1367597"/>
                      <a:gd name="connsiteX22" fmla="*/ 1446190 w 1536962"/>
                      <a:gd name="connsiteY22" fmla="*/ 380789 h 1367597"/>
                      <a:gd name="connsiteX23" fmla="*/ 1437867 w 1536962"/>
                      <a:gd name="connsiteY23" fmla="*/ 323913 h 1367597"/>
                      <a:gd name="connsiteX24" fmla="*/ 1410738 w 1536962"/>
                      <a:gd name="connsiteY24" fmla="*/ 254169 h 1367597"/>
                      <a:gd name="connsiteX25" fmla="*/ 1343845 w 1536962"/>
                      <a:gd name="connsiteY25" fmla="*/ 161840 h 1367597"/>
                      <a:gd name="connsiteX26" fmla="*/ 1222465 w 1536962"/>
                      <a:gd name="connsiteY26" fmla="*/ 97104 h 1367597"/>
                      <a:gd name="connsiteX27" fmla="*/ 1003980 w 1536962"/>
                      <a:gd name="connsiteY27" fmla="*/ 24276 h 1367597"/>
                      <a:gd name="connsiteX28" fmla="*/ 785495 w 1536962"/>
                      <a:gd name="connsiteY28" fmla="*/ 0 h 1367597"/>
                      <a:gd name="connsiteX29" fmla="*/ 575102 w 1536962"/>
                      <a:gd name="connsiteY29" fmla="*/ 24276 h 1367597"/>
                      <a:gd name="connsiteX30" fmla="*/ 413261 w 1536962"/>
                      <a:gd name="connsiteY30" fmla="*/ 72828 h 1367597"/>
                      <a:gd name="connsiteX31" fmla="*/ 227144 w 1536962"/>
                      <a:gd name="connsiteY31" fmla="*/ 161840 h 1367597"/>
                      <a:gd name="connsiteX32" fmla="*/ 130040 w 1536962"/>
                      <a:gd name="connsiteY32" fmla="*/ 299405 h 1367597"/>
                      <a:gd name="connsiteX33" fmla="*/ 41028 w 1536962"/>
                      <a:gd name="connsiteY33" fmla="*/ 469338 h 1367597"/>
                      <a:gd name="connsiteX34" fmla="*/ 567 w 1536962"/>
                      <a:gd name="connsiteY34" fmla="*/ 671639 h 1367597"/>
                      <a:gd name="connsiteX35" fmla="*/ 16751 w 1536962"/>
                      <a:gd name="connsiteY35" fmla="*/ 849663 h 1367597"/>
                      <a:gd name="connsiteX36" fmla="*/ 8659 w 1536962"/>
                      <a:gd name="connsiteY36" fmla="*/ 946768 h 1367597"/>
                      <a:gd name="connsiteX37" fmla="*/ 8659 w 1536962"/>
                      <a:gd name="connsiteY37" fmla="*/ 1035780 h 1367597"/>
                      <a:gd name="connsiteX38" fmla="*/ 8659 w 1536962"/>
                      <a:gd name="connsiteY38" fmla="*/ 1076240 h 1367597"/>
                      <a:gd name="connsiteX39" fmla="*/ 73396 w 1536962"/>
                      <a:gd name="connsiteY39" fmla="*/ 1181437 h 1367597"/>
                      <a:gd name="connsiteX40" fmla="*/ 105764 w 1536962"/>
                      <a:gd name="connsiteY40" fmla="*/ 1270449 h 1367597"/>
                      <a:gd name="connsiteX41" fmla="*/ 146224 w 1536962"/>
                      <a:gd name="connsiteY41" fmla="*/ 1335186 h 1367597"/>
                      <a:gd name="connsiteX0" fmla="*/ 147429 w 1538167"/>
                      <a:gd name="connsiteY0" fmla="*/ 1335186 h 1367597"/>
                      <a:gd name="connsiteX1" fmla="*/ 147429 w 1538167"/>
                      <a:gd name="connsiteY1" fmla="*/ 1092424 h 1367597"/>
                      <a:gd name="connsiteX2" fmla="*/ 139337 w 1538167"/>
                      <a:gd name="connsiteY2" fmla="*/ 979136 h 1367597"/>
                      <a:gd name="connsiteX3" fmla="*/ 195981 w 1538167"/>
                      <a:gd name="connsiteY3" fmla="*/ 979136 h 1367597"/>
                      <a:gd name="connsiteX4" fmla="*/ 220257 w 1538167"/>
                      <a:gd name="connsiteY4" fmla="*/ 712099 h 1367597"/>
                      <a:gd name="connsiteX5" fmla="*/ 325454 w 1538167"/>
                      <a:gd name="connsiteY5" fmla="*/ 817295 h 1367597"/>
                      <a:gd name="connsiteX6" fmla="*/ 495387 w 1538167"/>
                      <a:gd name="connsiteY6" fmla="*/ 873940 h 1367597"/>
                      <a:gd name="connsiteX7" fmla="*/ 770516 w 1538167"/>
                      <a:gd name="connsiteY7" fmla="*/ 906308 h 1367597"/>
                      <a:gd name="connsiteX8" fmla="*/ 1005185 w 1538167"/>
                      <a:gd name="connsiteY8" fmla="*/ 841571 h 1367597"/>
                      <a:gd name="connsiteX9" fmla="*/ 1078013 w 1538167"/>
                      <a:gd name="connsiteY9" fmla="*/ 639270 h 1367597"/>
                      <a:gd name="connsiteX10" fmla="*/ 1118473 w 1538167"/>
                      <a:gd name="connsiteY10" fmla="*/ 590718 h 1367597"/>
                      <a:gd name="connsiteX11" fmla="*/ 1183210 w 1538167"/>
                      <a:gd name="connsiteY11" fmla="*/ 606902 h 1367597"/>
                      <a:gd name="connsiteX12" fmla="*/ 1247946 w 1538167"/>
                      <a:gd name="connsiteY12" fmla="*/ 679731 h 1367597"/>
                      <a:gd name="connsiteX13" fmla="*/ 1331950 w 1538167"/>
                      <a:gd name="connsiteY13" fmla="*/ 846579 h 1367597"/>
                      <a:gd name="connsiteX14" fmla="*/ 1377418 w 1538167"/>
                      <a:gd name="connsiteY14" fmla="*/ 971044 h 1367597"/>
                      <a:gd name="connsiteX15" fmla="*/ 1380734 w 1538167"/>
                      <a:gd name="connsiteY15" fmla="*/ 1081712 h 1367597"/>
                      <a:gd name="connsiteX16" fmla="*/ 1361234 w 1538167"/>
                      <a:gd name="connsiteY16" fmla="*/ 1367554 h 1367597"/>
                      <a:gd name="connsiteX17" fmla="*/ 1523075 w 1538167"/>
                      <a:gd name="connsiteY17" fmla="*/ 1060056 h 1367597"/>
                      <a:gd name="connsiteX18" fmla="*/ 1531167 w 1538167"/>
                      <a:gd name="connsiteY18" fmla="*/ 954860 h 1367597"/>
                      <a:gd name="connsiteX19" fmla="*/ 1523075 w 1538167"/>
                      <a:gd name="connsiteY19" fmla="*/ 517890 h 1367597"/>
                      <a:gd name="connsiteX20" fmla="*/ 1523075 w 1538167"/>
                      <a:gd name="connsiteY20" fmla="*/ 477430 h 1367597"/>
                      <a:gd name="connsiteX21" fmla="*/ 1490707 w 1538167"/>
                      <a:gd name="connsiteY21" fmla="*/ 436970 h 1367597"/>
                      <a:gd name="connsiteX22" fmla="*/ 1447395 w 1538167"/>
                      <a:gd name="connsiteY22" fmla="*/ 380789 h 1367597"/>
                      <a:gd name="connsiteX23" fmla="*/ 1439072 w 1538167"/>
                      <a:gd name="connsiteY23" fmla="*/ 323913 h 1367597"/>
                      <a:gd name="connsiteX24" fmla="*/ 1411943 w 1538167"/>
                      <a:gd name="connsiteY24" fmla="*/ 254169 h 1367597"/>
                      <a:gd name="connsiteX25" fmla="*/ 1345050 w 1538167"/>
                      <a:gd name="connsiteY25" fmla="*/ 161840 h 1367597"/>
                      <a:gd name="connsiteX26" fmla="*/ 1223670 w 1538167"/>
                      <a:gd name="connsiteY26" fmla="*/ 97104 h 1367597"/>
                      <a:gd name="connsiteX27" fmla="*/ 1005185 w 1538167"/>
                      <a:gd name="connsiteY27" fmla="*/ 24276 h 1367597"/>
                      <a:gd name="connsiteX28" fmla="*/ 786700 w 1538167"/>
                      <a:gd name="connsiteY28" fmla="*/ 0 h 1367597"/>
                      <a:gd name="connsiteX29" fmla="*/ 576307 w 1538167"/>
                      <a:gd name="connsiteY29" fmla="*/ 24276 h 1367597"/>
                      <a:gd name="connsiteX30" fmla="*/ 414466 w 1538167"/>
                      <a:gd name="connsiteY30" fmla="*/ 72828 h 1367597"/>
                      <a:gd name="connsiteX31" fmla="*/ 228349 w 1538167"/>
                      <a:gd name="connsiteY31" fmla="*/ 161840 h 1367597"/>
                      <a:gd name="connsiteX32" fmla="*/ 131245 w 1538167"/>
                      <a:gd name="connsiteY32" fmla="*/ 299405 h 1367597"/>
                      <a:gd name="connsiteX33" fmla="*/ 42233 w 1538167"/>
                      <a:gd name="connsiteY33" fmla="*/ 469338 h 1367597"/>
                      <a:gd name="connsiteX34" fmla="*/ 1772 w 1538167"/>
                      <a:gd name="connsiteY34" fmla="*/ 671639 h 1367597"/>
                      <a:gd name="connsiteX35" fmla="*/ 7476 w 1538167"/>
                      <a:gd name="connsiteY35" fmla="*/ 849663 h 1367597"/>
                      <a:gd name="connsiteX36" fmla="*/ 9864 w 1538167"/>
                      <a:gd name="connsiteY36" fmla="*/ 946768 h 1367597"/>
                      <a:gd name="connsiteX37" fmla="*/ 9864 w 1538167"/>
                      <a:gd name="connsiteY37" fmla="*/ 1035780 h 1367597"/>
                      <a:gd name="connsiteX38" fmla="*/ 9864 w 1538167"/>
                      <a:gd name="connsiteY38" fmla="*/ 1076240 h 1367597"/>
                      <a:gd name="connsiteX39" fmla="*/ 74601 w 1538167"/>
                      <a:gd name="connsiteY39" fmla="*/ 1181437 h 1367597"/>
                      <a:gd name="connsiteX40" fmla="*/ 106969 w 1538167"/>
                      <a:gd name="connsiteY40" fmla="*/ 1270449 h 1367597"/>
                      <a:gd name="connsiteX41" fmla="*/ 147429 w 1538167"/>
                      <a:gd name="connsiteY41" fmla="*/ 1335186 h 1367597"/>
                      <a:gd name="connsiteX0" fmla="*/ 147429 w 1538167"/>
                      <a:gd name="connsiteY0" fmla="*/ 1335186 h 1367597"/>
                      <a:gd name="connsiteX1" fmla="*/ 147429 w 1538167"/>
                      <a:gd name="connsiteY1" fmla="*/ 1092424 h 1367597"/>
                      <a:gd name="connsiteX2" fmla="*/ 139337 w 1538167"/>
                      <a:gd name="connsiteY2" fmla="*/ 979136 h 1367597"/>
                      <a:gd name="connsiteX3" fmla="*/ 195981 w 1538167"/>
                      <a:gd name="connsiteY3" fmla="*/ 979136 h 1367597"/>
                      <a:gd name="connsiteX4" fmla="*/ 220257 w 1538167"/>
                      <a:gd name="connsiteY4" fmla="*/ 712099 h 1367597"/>
                      <a:gd name="connsiteX5" fmla="*/ 325454 w 1538167"/>
                      <a:gd name="connsiteY5" fmla="*/ 817295 h 1367597"/>
                      <a:gd name="connsiteX6" fmla="*/ 495387 w 1538167"/>
                      <a:gd name="connsiteY6" fmla="*/ 873940 h 1367597"/>
                      <a:gd name="connsiteX7" fmla="*/ 770516 w 1538167"/>
                      <a:gd name="connsiteY7" fmla="*/ 906308 h 1367597"/>
                      <a:gd name="connsiteX8" fmla="*/ 1005185 w 1538167"/>
                      <a:gd name="connsiteY8" fmla="*/ 841571 h 1367597"/>
                      <a:gd name="connsiteX9" fmla="*/ 1078013 w 1538167"/>
                      <a:gd name="connsiteY9" fmla="*/ 639270 h 1367597"/>
                      <a:gd name="connsiteX10" fmla="*/ 1118473 w 1538167"/>
                      <a:gd name="connsiteY10" fmla="*/ 590718 h 1367597"/>
                      <a:gd name="connsiteX11" fmla="*/ 1183210 w 1538167"/>
                      <a:gd name="connsiteY11" fmla="*/ 606902 h 1367597"/>
                      <a:gd name="connsiteX12" fmla="*/ 1247946 w 1538167"/>
                      <a:gd name="connsiteY12" fmla="*/ 679731 h 1367597"/>
                      <a:gd name="connsiteX13" fmla="*/ 1331950 w 1538167"/>
                      <a:gd name="connsiteY13" fmla="*/ 846579 h 1367597"/>
                      <a:gd name="connsiteX14" fmla="*/ 1377418 w 1538167"/>
                      <a:gd name="connsiteY14" fmla="*/ 971044 h 1367597"/>
                      <a:gd name="connsiteX15" fmla="*/ 1380734 w 1538167"/>
                      <a:gd name="connsiteY15" fmla="*/ 1081712 h 1367597"/>
                      <a:gd name="connsiteX16" fmla="*/ 1361234 w 1538167"/>
                      <a:gd name="connsiteY16" fmla="*/ 1367554 h 1367597"/>
                      <a:gd name="connsiteX17" fmla="*/ 1523075 w 1538167"/>
                      <a:gd name="connsiteY17" fmla="*/ 1060056 h 1367597"/>
                      <a:gd name="connsiteX18" fmla="*/ 1531167 w 1538167"/>
                      <a:gd name="connsiteY18" fmla="*/ 954860 h 1367597"/>
                      <a:gd name="connsiteX19" fmla="*/ 1523075 w 1538167"/>
                      <a:gd name="connsiteY19" fmla="*/ 517890 h 1367597"/>
                      <a:gd name="connsiteX20" fmla="*/ 1523075 w 1538167"/>
                      <a:gd name="connsiteY20" fmla="*/ 477430 h 1367597"/>
                      <a:gd name="connsiteX21" fmla="*/ 1490707 w 1538167"/>
                      <a:gd name="connsiteY21" fmla="*/ 436970 h 1367597"/>
                      <a:gd name="connsiteX22" fmla="*/ 1447395 w 1538167"/>
                      <a:gd name="connsiteY22" fmla="*/ 380789 h 1367597"/>
                      <a:gd name="connsiteX23" fmla="*/ 1439072 w 1538167"/>
                      <a:gd name="connsiteY23" fmla="*/ 323913 h 1367597"/>
                      <a:gd name="connsiteX24" fmla="*/ 1411943 w 1538167"/>
                      <a:gd name="connsiteY24" fmla="*/ 254169 h 1367597"/>
                      <a:gd name="connsiteX25" fmla="*/ 1345050 w 1538167"/>
                      <a:gd name="connsiteY25" fmla="*/ 161840 h 1367597"/>
                      <a:gd name="connsiteX26" fmla="*/ 1223670 w 1538167"/>
                      <a:gd name="connsiteY26" fmla="*/ 97104 h 1367597"/>
                      <a:gd name="connsiteX27" fmla="*/ 1005185 w 1538167"/>
                      <a:gd name="connsiteY27" fmla="*/ 24276 h 1367597"/>
                      <a:gd name="connsiteX28" fmla="*/ 786700 w 1538167"/>
                      <a:gd name="connsiteY28" fmla="*/ 0 h 1367597"/>
                      <a:gd name="connsiteX29" fmla="*/ 576307 w 1538167"/>
                      <a:gd name="connsiteY29" fmla="*/ 24276 h 1367597"/>
                      <a:gd name="connsiteX30" fmla="*/ 414466 w 1538167"/>
                      <a:gd name="connsiteY30" fmla="*/ 72828 h 1367597"/>
                      <a:gd name="connsiteX31" fmla="*/ 228349 w 1538167"/>
                      <a:gd name="connsiteY31" fmla="*/ 161840 h 1367597"/>
                      <a:gd name="connsiteX32" fmla="*/ 131245 w 1538167"/>
                      <a:gd name="connsiteY32" fmla="*/ 299405 h 1367597"/>
                      <a:gd name="connsiteX33" fmla="*/ 42233 w 1538167"/>
                      <a:gd name="connsiteY33" fmla="*/ 469338 h 1367597"/>
                      <a:gd name="connsiteX34" fmla="*/ 1772 w 1538167"/>
                      <a:gd name="connsiteY34" fmla="*/ 671639 h 1367597"/>
                      <a:gd name="connsiteX35" fmla="*/ 7476 w 1538167"/>
                      <a:gd name="connsiteY35" fmla="*/ 849663 h 1367597"/>
                      <a:gd name="connsiteX36" fmla="*/ 9864 w 1538167"/>
                      <a:gd name="connsiteY36" fmla="*/ 946768 h 1367597"/>
                      <a:gd name="connsiteX37" fmla="*/ 9864 w 1538167"/>
                      <a:gd name="connsiteY37" fmla="*/ 1035780 h 1367597"/>
                      <a:gd name="connsiteX38" fmla="*/ 9864 w 1538167"/>
                      <a:gd name="connsiteY38" fmla="*/ 1076240 h 1367597"/>
                      <a:gd name="connsiteX39" fmla="*/ 74601 w 1538167"/>
                      <a:gd name="connsiteY39" fmla="*/ 1181437 h 1367597"/>
                      <a:gd name="connsiteX40" fmla="*/ 106969 w 1538167"/>
                      <a:gd name="connsiteY40" fmla="*/ 1270449 h 1367597"/>
                      <a:gd name="connsiteX41" fmla="*/ 147429 w 1538167"/>
                      <a:gd name="connsiteY41" fmla="*/ 1335186 h 1367597"/>
                      <a:gd name="connsiteX0" fmla="*/ 147429 w 1538167"/>
                      <a:gd name="connsiteY0" fmla="*/ 1335186 h 1367597"/>
                      <a:gd name="connsiteX1" fmla="*/ 147429 w 1538167"/>
                      <a:gd name="connsiteY1" fmla="*/ 1092424 h 1367597"/>
                      <a:gd name="connsiteX2" fmla="*/ 139337 w 1538167"/>
                      <a:gd name="connsiteY2" fmla="*/ 979136 h 1367597"/>
                      <a:gd name="connsiteX3" fmla="*/ 195981 w 1538167"/>
                      <a:gd name="connsiteY3" fmla="*/ 979136 h 1367597"/>
                      <a:gd name="connsiteX4" fmla="*/ 220257 w 1538167"/>
                      <a:gd name="connsiteY4" fmla="*/ 712099 h 1367597"/>
                      <a:gd name="connsiteX5" fmla="*/ 325454 w 1538167"/>
                      <a:gd name="connsiteY5" fmla="*/ 817295 h 1367597"/>
                      <a:gd name="connsiteX6" fmla="*/ 495387 w 1538167"/>
                      <a:gd name="connsiteY6" fmla="*/ 873940 h 1367597"/>
                      <a:gd name="connsiteX7" fmla="*/ 770516 w 1538167"/>
                      <a:gd name="connsiteY7" fmla="*/ 906308 h 1367597"/>
                      <a:gd name="connsiteX8" fmla="*/ 1005185 w 1538167"/>
                      <a:gd name="connsiteY8" fmla="*/ 841571 h 1367597"/>
                      <a:gd name="connsiteX9" fmla="*/ 1078013 w 1538167"/>
                      <a:gd name="connsiteY9" fmla="*/ 639270 h 1367597"/>
                      <a:gd name="connsiteX10" fmla="*/ 1118473 w 1538167"/>
                      <a:gd name="connsiteY10" fmla="*/ 590718 h 1367597"/>
                      <a:gd name="connsiteX11" fmla="*/ 1183210 w 1538167"/>
                      <a:gd name="connsiteY11" fmla="*/ 606902 h 1367597"/>
                      <a:gd name="connsiteX12" fmla="*/ 1247946 w 1538167"/>
                      <a:gd name="connsiteY12" fmla="*/ 679731 h 1367597"/>
                      <a:gd name="connsiteX13" fmla="*/ 1331950 w 1538167"/>
                      <a:gd name="connsiteY13" fmla="*/ 846579 h 1367597"/>
                      <a:gd name="connsiteX14" fmla="*/ 1377418 w 1538167"/>
                      <a:gd name="connsiteY14" fmla="*/ 971044 h 1367597"/>
                      <a:gd name="connsiteX15" fmla="*/ 1380734 w 1538167"/>
                      <a:gd name="connsiteY15" fmla="*/ 1081712 h 1367597"/>
                      <a:gd name="connsiteX16" fmla="*/ 1361234 w 1538167"/>
                      <a:gd name="connsiteY16" fmla="*/ 1367554 h 1367597"/>
                      <a:gd name="connsiteX17" fmla="*/ 1523075 w 1538167"/>
                      <a:gd name="connsiteY17" fmla="*/ 1060056 h 1367597"/>
                      <a:gd name="connsiteX18" fmla="*/ 1531167 w 1538167"/>
                      <a:gd name="connsiteY18" fmla="*/ 954860 h 1367597"/>
                      <a:gd name="connsiteX19" fmla="*/ 1523075 w 1538167"/>
                      <a:gd name="connsiteY19" fmla="*/ 517890 h 1367597"/>
                      <a:gd name="connsiteX20" fmla="*/ 1523075 w 1538167"/>
                      <a:gd name="connsiteY20" fmla="*/ 477430 h 1367597"/>
                      <a:gd name="connsiteX21" fmla="*/ 1490707 w 1538167"/>
                      <a:gd name="connsiteY21" fmla="*/ 436970 h 1367597"/>
                      <a:gd name="connsiteX22" fmla="*/ 1447395 w 1538167"/>
                      <a:gd name="connsiteY22" fmla="*/ 380789 h 1367597"/>
                      <a:gd name="connsiteX23" fmla="*/ 1439072 w 1538167"/>
                      <a:gd name="connsiteY23" fmla="*/ 323913 h 1367597"/>
                      <a:gd name="connsiteX24" fmla="*/ 1411943 w 1538167"/>
                      <a:gd name="connsiteY24" fmla="*/ 254169 h 1367597"/>
                      <a:gd name="connsiteX25" fmla="*/ 1345050 w 1538167"/>
                      <a:gd name="connsiteY25" fmla="*/ 161840 h 1367597"/>
                      <a:gd name="connsiteX26" fmla="*/ 1223670 w 1538167"/>
                      <a:gd name="connsiteY26" fmla="*/ 97104 h 1367597"/>
                      <a:gd name="connsiteX27" fmla="*/ 1005185 w 1538167"/>
                      <a:gd name="connsiteY27" fmla="*/ 24276 h 1367597"/>
                      <a:gd name="connsiteX28" fmla="*/ 786700 w 1538167"/>
                      <a:gd name="connsiteY28" fmla="*/ 0 h 1367597"/>
                      <a:gd name="connsiteX29" fmla="*/ 576307 w 1538167"/>
                      <a:gd name="connsiteY29" fmla="*/ 24276 h 1367597"/>
                      <a:gd name="connsiteX30" fmla="*/ 414466 w 1538167"/>
                      <a:gd name="connsiteY30" fmla="*/ 72828 h 1367597"/>
                      <a:gd name="connsiteX31" fmla="*/ 228349 w 1538167"/>
                      <a:gd name="connsiteY31" fmla="*/ 161840 h 1367597"/>
                      <a:gd name="connsiteX32" fmla="*/ 131245 w 1538167"/>
                      <a:gd name="connsiteY32" fmla="*/ 299405 h 1367597"/>
                      <a:gd name="connsiteX33" fmla="*/ 42233 w 1538167"/>
                      <a:gd name="connsiteY33" fmla="*/ 469338 h 1367597"/>
                      <a:gd name="connsiteX34" fmla="*/ 1772 w 1538167"/>
                      <a:gd name="connsiteY34" fmla="*/ 671639 h 1367597"/>
                      <a:gd name="connsiteX35" fmla="*/ 7476 w 1538167"/>
                      <a:gd name="connsiteY35" fmla="*/ 849663 h 1367597"/>
                      <a:gd name="connsiteX36" fmla="*/ 9864 w 1538167"/>
                      <a:gd name="connsiteY36" fmla="*/ 946768 h 1367597"/>
                      <a:gd name="connsiteX37" fmla="*/ 9864 w 1538167"/>
                      <a:gd name="connsiteY37" fmla="*/ 1035780 h 1367597"/>
                      <a:gd name="connsiteX38" fmla="*/ 9864 w 1538167"/>
                      <a:gd name="connsiteY38" fmla="*/ 1076240 h 1367597"/>
                      <a:gd name="connsiteX39" fmla="*/ 74601 w 1538167"/>
                      <a:gd name="connsiteY39" fmla="*/ 1181437 h 1367597"/>
                      <a:gd name="connsiteX40" fmla="*/ 106969 w 1538167"/>
                      <a:gd name="connsiteY40" fmla="*/ 1270449 h 1367597"/>
                      <a:gd name="connsiteX41" fmla="*/ 147429 w 1538167"/>
                      <a:gd name="connsiteY41" fmla="*/ 1335186 h 1367597"/>
                      <a:gd name="connsiteX0" fmla="*/ 147429 w 1538167"/>
                      <a:gd name="connsiteY0" fmla="*/ 1335186 h 1367597"/>
                      <a:gd name="connsiteX1" fmla="*/ 147429 w 1538167"/>
                      <a:gd name="connsiteY1" fmla="*/ 1092424 h 1367597"/>
                      <a:gd name="connsiteX2" fmla="*/ 139337 w 1538167"/>
                      <a:gd name="connsiteY2" fmla="*/ 979136 h 1367597"/>
                      <a:gd name="connsiteX3" fmla="*/ 195981 w 1538167"/>
                      <a:gd name="connsiteY3" fmla="*/ 979136 h 1367597"/>
                      <a:gd name="connsiteX4" fmla="*/ 220257 w 1538167"/>
                      <a:gd name="connsiteY4" fmla="*/ 772360 h 1367597"/>
                      <a:gd name="connsiteX5" fmla="*/ 325454 w 1538167"/>
                      <a:gd name="connsiteY5" fmla="*/ 817295 h 1367597"/>
                      <a:gd name="connsiteX6" fmla="*/ 495387 w 1538167"/>
                      <a:gd name="connsiteY6" fmla="*/ 873940 h 1367597"/>
                      <a:gd name="connsiteX7" fmla="*/ 770516 w 1538167"/>
                      <a:gd name="connsiteY7" fmla="*/ 906308 h 1367597"/>
                      <a:gd name="connsiteX8" fmla="*/ 1005185 w 1538167"/>
                      <a:gd name="connsiteY8" fmla="*/ 841571 h 1367597"/>
                      <a:gd name="connsiteX9" fmla="*/ 1078013 w 1538167"/>
                      <a:gd name="connsiteY9" fmla="*/ 639270 h 1367597"/>
                      <a:gd name="connsiteX10" fmla="*/ 1118473 w 1538167"/>
                      <a:gd name="connsiteY10" fmla="*/ 590718 h 1367597"/>
                      <a:gd name="connsiteX11" fmla="*/ 1183210 w 1538167"/>
                      <a:gd name="connsiteY11" fmla="*/ 606902 h 1367597"/>
                      <a:gd name="connsiteX12" fmla="*/ 1247946 w 1538167"/>
                      <a:gd name="connsiteY12" fmla="*/ 679731 h 1367597"/>
                      <a:gd name="connsiteX13" fmla="*/ 1331950 w 1538167"/>
                      <a:gd name="connsiteY13" fmla="*/ 846579 h 1367597"/>
                      <a:gd name="connsiteX14" fmla="*/ 1377418 w 1538167"/>
                      <a:gd name="connsiteY14" fmla="*/ 971044 h 1367597"/>
                      <a:gd name="connsiteX15" fmla="*/ 1380734 w 1538167"/>
                      <a:gd name="connsiteY15" fmla="*/ 1081712 h 1367597"/>
                      <a:gd name="connsiteX16" fmla="*/ 1361234 w 1538167"/>
                      <a:gd name="connsiteY16" fmla="*/ 1367554 h 1367597"/>
                      <a:gd name="connsiteX17" fmla="*/ 1523075 w 1538167"/>
                      <a:gd name="connsiteY17" fmla="*/ 1060056 h 1367597"/>
                      <a:gd name="connsiteX18" fmla="*/ 1531167 w 1538167"/>
                      <a:gd name="connsiteY18" fmla="*/ 954860 h 1367597"/>
                      <a:gd name="connsiteX19" fmla="*/ 1523075 w 1538167"/>
                      <a:gd name="connsiteY19" fmla="*/ 517890 h 1367597"/>
                      <a:gd name="connsiteX20" fmla="*/ 1523075 w 1538167"/>
                      <a:gd name="connsiteY20" fmla="*/ 477430 h 1367597"/>
                      <a:gd name="connsiteX21" fmla="*/ 1490707 w 1538167"/>
                      <a:gd name="connsiteY21" fmla="*/ 436970 h 1367597"/>
                      <a:gd name="connsiteX22" fmla="*/ 1447395 w 1538167"/>
                      <a:gd name="connsiteY22" fmla="*/ 380789 h 1367597"/>
                      <a:gd name="connsiteX23" fmla="*/ 1439072 w 1538167"/>
                      <a:gd name="connsiteY23" fmla="*/ 323913 h 1367597"/>
                      <a:gd name="connsiteX24" fmla="*/ 1411943 w 1538167"/>
                      <a:gd name="connsiteY24" fmla="*/ 254169 h 1367597"/>
                      <a:gd name="connsiteX25" fmla="*/ 1345050 w 1538167"/>
                      <a:gd name="connsiteY25" fmla="*/ 161840 h 1367597"/>
                      <a:gd name="connsiteX26" fmla="*/ 1223670 w 1538167"/>
                      <a:gd name="connsiteY26" fmla="*/ 97104 h 1367597"/>
                      <a:gd name="connsiteX27" fmla="*/ 1005185 w 1538167"/>
                      <a:gd name="connsiteY27" fmla="*/ 24276 h 1367597"/>
                      <a:gd name="connsiteX28" fmla="*/ 786700 w 1538167"/>
                      <a:gd name="connsiteY28" fmla="*/ 0 h 1367597"/>
                      <a:gd name="connsiteX29" fmla="*/ 576307 w 1538167"/>
                      <a:gd name="connsiteY29" fmla="*/ 24276 h 1367597"/>
                      <a:gd name="connsiteX30" fmla="*/ 414466 w 1538167"/>
                      <a:gd name="connsiteY30" fmla="*/ 72828 h 1367597"/>
                      <a:gd name="connsiteX31" fmla="*/ 228349 w 1538167"/>
                      <a:gd name="connsiteY31" fmla="*/ 161840 h 1367597"/>
                      <a:gd name="connsiteX32" fmla="*/ 131245 w 1538167"/>
                      <a:gd name="connsiteY32" fmla="*/ 299405 h 1367597"/>
                      <a:gd name="connsiteX33" fmla="*/ 42233 w 1538167"/>
                      <a:gd name="connsiteY33" fmla="*/ 469338 h 1367597"/>
                      <a:gd name="connsiteX34" fmla="*/ 1772 w 1538167"/>
                      <a:gd name="connsiteY34" fmla="*/ 671639 h 1367597"/>
                      <a:gd name="connsiteX35" fmla="*/ 7476 w 1538167"/>
                      <a:gd name="connsiteY35" fmla="*/ 849663 h 1367597"/>
                      <a:gd name="connsiteX36" fmla="*/ 9864 w 1538167"/>
                      <a:gd name="connsiteY36" fmla="*/ 946768 h 1367597"/>
                      <a:gd name="connsiteX37" fmla="*/ 9864 w 1538167"/>
                      <a:gd name="connsiteY37" fmla="*/ 1035780 h 1367597"/>
                      <a:gd name="connsiteX38" fmla="*/ 9864 w 1538167"/>
                      <a:gd name="connsiteY38" fmla="*/ 1076240 h 1367597"/>
                      <a:gd name="connsiteX39" fmla="*/ 74601 w 1538167"/>
                      <a:gd name="connsiteY39" fmla="*/ 1181437 h 1367597"/>
                      <a:gd name="connsiteX40" fmla="*/ 106969 w 1538167"/>
                      <a:gd name="connsiteY40" fmla="*/ 1270449 h 1367597"/>
                      <a:gd name="connsiteX41" fmla="*/ 147429 w 1538167"/>
                      <a:gd name="connsiteY41" fmla="*/ 1335186 h 1367597"/>
                      <a:gd name="connsiteX0" fmla="*/ 147429 w 1538167"/>
                      <a:gd name="connsiteY0" fmla="*/ 1335186 h 1367597"/>
                      <a:gd name="connsiteX1" fmla="*/ 147429 w 1538167"/>
                      <a:gd name="connsiteY1" fmla="*/ 1092424 h 1367597"/>
                      <a:gd name="connsiteX2" fmla="*/ 139337 w 1538167"/>
                      <a:gd name="connsiteY2" fmla="*/ 979136 h 1367597"/>
                      <a:gd name="connsiteX3" fmla="*/ 195981 w 1538167"/>
                      <a:gd name="connsiteY3" fmla="*/ 979136 h 1367597"/>
                      <a:gd name="connsiteX4" fmla="*/ 220257 w 1538167"/>
                      <a:gd name="connsiteY4" fmla="*/ 772360 h 1367597"/>
                      <a:gd name="connsiteX5" fmla="*/ 325454 w 1538167"/>
                      <a:gd name="connsiteY5" fmla="*/ 817295 h 1367597"/>
                      <a:gd name="connsiteX6" fmla="*/ 495387 w 1538167"/>
                      <a:gd name="connsiteY6" fmla="*/ 873940 h 1367597"/>
                      <a:gd name="connsiteX7" fmla="*/ 770516 w 1538167"/>
                      <a:gd name="connsiteY7" fmla="*/ 906308 h 1367597"/>
                      <a:gd name="connsiteX8" fmla="*/ 1005185 w 1538167"/>
                      <a:gd name="connsiteY8" fmla="*/ 841571 h 1367597"/>
                      <a:gd name="connsiteX9" fmla="*/ 1078013 w 1538167"/>
                      <a:gd name="connsiteY9" fmla="*/ 639270 h 1367597"/>
                      <a:gd name="connsiteX10" fmla="*/ 1118473 w 1538167"/>
                      <a:gd name="connsiteY10" fmla="*/ 590718 h 1367597"/>
                      <a:gd name="connsiteX11" fmla="*/ 1183210 w 1538167"/>
                      <a:gd name="connsiteY11" fmla="*/ 606902 h 1367597"/>
                      <a:gd name="connsiteX12" fmla="*/ 1247946 w 1538167"/>
                      <a:gd name="connsiteY12" fmla="*/ 679731 h 1367597"/>
                      <a:gd name="connsiteX13" fmla="*/ 1331950 w 1538167"/>
                      <a:gd name="connsiteY13" fmla="*/ 846579 h 1367597"/>
                      <a:gd name="connsiteX14" fmla="*/ 1377418 w 1538167"/>
                      <a:gd name="connsiteY14" fmla="*/ 971044 h 1367597"/>
                      <a:gd name="connsiteX15" fmla="*/ 1380734 w 1538167"/>
                      <a:gd name="connsiteY15" fmla="*/ 1081712 h 1367597"/>
                      <a:gd name="connsiteX16" fmla="*/ 1361234 w 1538167"/>
                      <a:gd name="connsiteY16" fmla="*/ 1367554 h 1367597"/>
                      <a:gd name="connsiteX17" fmla="*/ 1523075 w 1538167"/>
                      <a:gd name="connsiteY17" fmla="*/ 1060056 h 1367597"/>
                      <a:gd name="connsiteX18" fmla="*/ 1531167 w 1538167"/>
                      <a:gd name="connsiteY18" fmla="*/ 954860 h 1367597"/>
                      <a:gd name="connsiteX19" fmla="*/ 1523075 w 1538167"/>
                      <a:gd name="connsiteY19" fmla="*/ 517890 h 1367597"/>
                      <a:gd name="connsiteX20" fmla="*/ 1523075 w 1538167"/>
                      <a:gd name="connsiteY20" fmla="*/ 477430 h 1367597"/>
                      <a:gd name="connsiteX21" fmla="*/ 1490707 w 1538167"/>
                      <a:gd name="connsiteY21" fmla="*/ 436970 h 1367597"/>
                      <a:gd name="connsiteX22" fmla="*/ 1447395 w 1538167"/>
                      <a:gd name="connsiteY22" fmla="*/ 380789 h 1367597"/>
                      <a:gd name="connsiteX23" fmla="*/ 1439072 w 1538167"/>
                      <a:gd name="connsiteY23" fmla="*/ 323913 h 1367597"/>
                      <a:gd name="connsiteX24" fmla="*/ 1411943 w 1538167"/>
                      <a:gd name="connsiteY24" fmla="*/ 254169 h 1367597"/>
                      <a:gd name="connsiteX25" fmla="*/ 1345050 w 1538167"/>
                      <a:gd name="connsiteY25" fmla="*/ 161840 h 1367597"/>
                      <a:gd name="connsiteX26" fmla="*/ 1223670 w 1538167"/>
                      <a:gd name="connsiteY26" fmla="*/ 97104 h 1367597"/>
                      <a:gd name="connsiteX27" fmla="*/ 1005185 w 1538167"/>
                      <a:gd name="connsiteY27" fmla="*/ 24276 h 1367597"/>
                      <a:gd name="connsiteX28" fmla="*/ 786700 w 1538167"/>
                      <a:gd name="connsiteY28" fmla="*/ 0 h 1367597"/>
                      <a:gd name="connsiteX29" fmla="*/ 576307 w 1538167"/>
                      <a:gd name="connsiteY29" fmla="*/ 24276 h 1367597"/>
                      <a:gd name="connsiteX30" fmla="*/ 414466 w 1538167"/>
                      <a:gd name="connsiteY30" fmla="*/ 72828 h 1367597"/>
                      <a:gd name="connsiteX31" fmla="*/ 228349 w 1538167"/>
                      <a:gd name="connsiteY31" fmla="*/ 161840 h 1367597"/>
                      <a:gd name="connsiteX32" fmla="*/ 131245 w 1538167"/>
                      <a:gd name="connsiteY32" fmla="*/ 299405 h 1367597"/>
                      <a:gd name="connsiteX33" fmla="*/ 42233 w 1538167"/>
                      <a:gd name="connsiteY33" fmla="*/ 469338 h 1367597"/>
                      <a:gd name="connsiteX34" fmla="*/ 1772 w 1538167"/>
                      <a:gd name="connsiteY34" fmla="*/ 671639 h 1367597"/>
                      <a:gd name="connsiteX35" fmla="*/ 7476 w 1538167"/>
                      <a:gd name="connsiteY35" fmla="*/ 849663 h 1367597"/>
                      <a:gd name="connsiteX36" fmla="*/ 9864 w 1538167"/>
                      <a:gd name="connsiteY36" fmla="*/ 946768 h 1367597"/>
                      <a:gd name="connsiteX37" fmla="*/ 9864 w 1538167"/>
                      <a:gd name="connsiteY37" fmla="*/ 1035780 h 1367597"/>
                      <a:gd name="connsiteX38" fmla="*/ 9864 w 1538167"/>
                      <a:gd name="connsiteY38" fmla="*/ 1076240 h 1367597"/>
                      <a:gd name="connsiteX39" fmla="*/ 66740 w 1538167"/>
                      <a:gd name="connsiteY39" fmla="*/ 1202398 h 1367597"/>
                      <a:gd name="connsiteX40" fmla="*/ 106969 w 1538167"/>
                      <a:gd name="connsiteY40" fmla="*/ 1270449 h 1367597"/>
                      <a:gd name="connsiteX41" fmla="*/ 147429 w 1538167"/>
                      <a:gd name="connsiteY41" fmla="*/ 1335186 h 1367597"/>
                      <a:gd name="connsiteX0" fmla="*/ 144809 w 1538167"/>
                      <a:gd name="connsiteY0" fmla="*/ 1361386 h 1367597"/>
                      <a:gd name="connsiteX1" fmla="*/ 147429 w 1538167"/>
                      <a:gd name="connsiteY1" fmla="*/ 1092424 h 1367597"/>
                      <a:gd name="connsiteX2" fmla="*/ 139337 w 1538167"/>
                      <a:gd name="connsiteY2" fmla="*/ 979136 h 1367597"/>
                      <a:gd name="connsiteX3" fmla="*/ 195981 w 1538167"/>
                      <a:gd name="connsiteY3" fmla="*/ 979136 h 1367597"/>
                      <a:gd name="connsiteX4" fmla="*/ 220257 w 1538167"/>
                      <a:gd name="connsiteY4" fmla="*/ 772360 h 1367597"/>
                      <a:gd name="connsiteX5" fmla="*/ 325454 w 1538167"/>
                      <a:gd name="connsiteY5" fmla="*/ 817295 h 1367597"/>
                      <a:gd name="connsiteX6" fmla="*/ 495387 w 1538167"/>
                      <a:gd name="connsiteY6" fmla="*/ 873940 h 1367597"/>
                      <a:gd name="connsiteX7" fmla="*/ 770516 w 1538167"/>
                      <a:gd name="connsiteY7" fmla="*/ 906308 h 1367597"/>
                      <a:gd name="connsiteX8" fmla="*/ 1005185 w 1538167"/>
                      <a:gd name="connsiteY8" fmla="*/ 841571 h 1367597"/>
                      <a:gd name="connsiteX9" fmla="*/ 1078013 w 1538167"/>
                      <a:gd name="connsiteY9" fmla="*/ 639270 h 1367597"/>
                      <a:gd name="connsiteX10" fmla="*/ 1118473 w 1538167"/>
                      <a:gd name="connsiteY10" fmla="*/ 590718 h 1367597"/>
                      <a:gd name="connsiteX11" fmla="*/ 1183210 w 1538167"/>
                      <a:gd name="connsiteY11" fmla="*/ 606902 h 1367597"/>
                      <a:gd name="connsiteX12" fmla="*/ 1247946 w 1538167"/>
                      <a:gd name="connsiteY12" fmla="*/ 679731 h 1367597"/>
                      <a:gd name="connsiteX13" fmla="*/ 1331950 w 1538167"/>
                      <a:gd name="connsiteY13" fmla="*/ 846579 h 1367597"/>
                      <a:gd name="connsiteX14" fmla="*/ 1377418 w 1538167"/>
                      <a:gd name="connsiteY14" fmla="*/ 971044 h 1367597"/>
                      <a:gd name="connsiteX15" fmla="*/ 1380734 w 1538167"/>
                      <a:gd name="connsiteY15" fmla="*/ 1081712 h 1367597"/>
                      <a:gd name="connsiteX16" fmla="*/ 1361234 w 1538167"/>
                      <a:gd name="connsiteY16" fmla="*/ 1367554 h 1367597"/>
                      <a:gd name="connsiteX17" fmla="*/ 1523075 w 1538167"/>
                      <a:gd name="connsiteY17" fmla="*/ 1060056 h 1367597"/>
                      <a:gd name="connsiteX18" fmla="*/ 1531167 w 1538167"/>
                      <a:gd name="connsiteY18" fmla="*/ 954860 h 1367597"/>
                      <a:gd name="connsiteX19" fmla="*/ 1523075 w 1538167"/>
                      <a:gd name="connsiteY19" fmla="*/ 517890 h 1367597"/>
                      <a:gd name="connsiteX20" fmla="*/ 1523075 w 1538167"/>
                      <a:gd name="connsiteY20" fmla="*/ 477430 h 1367597"/>
                      <a:gd name="connsiteX21" fmla="*/ 1490707 w 1538167"/>
                      <a:gd name="connsiteY21" fmla="*/ 436970 h 1367597"/>
                      <a:gd name="connsiteX22" fmla="*/ 1447395 w 1538167"/>
                      <a:gd name="connsiteY22" fmla="*/ 380789 h 1367597"/>
                      <a:gd name="connsiteX23" fmla="*/ 1439072 w 1538167"/>
                      <a:gd name="connsiteY23" fmla="*/ 323913 h 1367597"/>
                      <a:gd name="connsiteX24" fmla="*/ 1411943 w 1538167"/>
                      <a:gd name="connsiteY24" fmla="*/ 254169 h 1367597"/>
                      <a:gd name="connsiteX25" fmla="*/ 1345050 w 1538167"/>
                      <a:gd name="connsiteY25" fmla="*/ 161840 h 1367597"/>
                      <a:gd name="connsiteX26" fmla="*/ 1223670 w 1538167"/>
                      <a:gd name="connsiteY26" fmla="*/ 97104 h 1367597"/>
                      <a:gd name="connsiteX27" fmla="*/ 1005185 w 1538167"/>
                      <a:gd name="connsiteY27" fmla="*/ 24276 h 1367597"/>
                      <a:gd name="connsiteX28" fmla="*/ 786700 w 1538167"/>
                      <a:gd name="connsiteY28" fmla="*/ 0 h 1367597"/>
                      <a:gd name="connsiteX29" fmla="*/ 576307 w 1538167"/>
                      <a:gd name="connsiteY29" fmla="*/ 24276 h 1367597"/>
                      <a:gd name="connsiteX30" fmla="*/ 414466 w 1538167"/>
                      <a:gd name="connsiteY30" fmla="*/ 72828 h 1367597"/>
                      <a:gd name="connsiteX31" fmla="*/ 228349 w 1538167"/>
                      <a:gd name="connsiteY31" fmla="*/ 161840 h 1367597"/>
                      <a:gd name="connsiteX32" fmla="*/ 131245 w 1538167"/>
                      <a:gd name="connsiteY32" fmla="*/ 299405 h 1367597"/>
                      <a:gd name="connsiteX33" fmla="*/ 42233 w 1538167"/>
                      <a:gd name="connsiteY33" fmla="*/ 469338 h 1367597"/>
                      <a:gd name="connsiteX34" fmla="*/ 1772 w 1538167"/>
                      <a:gd name="connsiteY34" fmla="*/ 671639 h 1367597"/>
                      <a:gd name="connsiteX35" fmla="*/ 7476 w 1538167"/>
                      <a:gd name="connsiteY35" fmla="*/ 849663 h 1367597"/>
                      <a:gd name="connsiteX36" fmla="*/ 9864 w 1538167"/>
                      <a:gd name="connsiteY36" fmla="*/ 946768 h 1367597"/>
                      <a:gd name="connsiteX37" fmla="*/ 9864 w 1538167"/>
                      <a:gd name="connsiteY37" fmla="*/ 1035780 h 1367597"/>
                      <a:gd name="connsiteX38" fmla="*/ 9864 w 1538167"/>
                      <a:gd name="connsiteY38" fmla="*/ 1076240 h 1367597"/>
                      <a:gd name="connsiteX39" fmla="*/ 66740 w 1538167"/>
                      <a:gd name="connsiteY39" fmla="*/ 1202398 h 1367597"/>
                      <a:gd name="connsiteX40" fmla="*/ 106969 w 1538167"/>
                      <a:gd name="connsiteY40" fmla="*/ 1270449 h 1367597"/>
                      <a:gd name="connsiteX41" fmla="*/ 144809 w 1538167"/>
                      <a:gd name="connsiteY41" fmla="*/ 1361386 h 1367597"/>
                      <a:gd name="connsiteX0" fmla="*/ 144809 w 1538167"/>
                      <a:gd name="connsiteY0" fmla="*/ 1361386 h 1367597"/>
                      <a:gd name="connsiteX1" fmla="*/ 147429 w 1538167"/>
                      <a:gd name="connsiteY1" fmla="*/ 1092424 h 1367597"/>
                      <a:gd name="connsiteX2" fmla="*/ 139337 w 1538167"/>
                      <a:gd name="connsiteY2" fmla="*/ 979136 h 1367597"/>
                      <a:gd name="connsiteX3" fmla="*/ 195981 w 1538167"/>
                      <a:gd name="connsiteY3" fmla="*/ 979136 h 1367597"/>
                      <a:gd name="connsiteX4" fmla="*/ 220257 w 1538167"/>
                      <a:gd name="connsiteY4" fmla="*/ 772360 h 1367597"/>
                      <a:gd name="connsiteX5" fmla="*/ 325454 w 1538167"/>
                      <a:gd name="connsiteY5" fmla="*/ 817295 h 1367597"/>
                      <a:gd name="connsiteX6" fmla="*/ 495387 w 1538167"/>
                      <a:gd name="connsiteY6" fmla="*/ 873940 h 1367597"/>
                      <a:gd name="connsiteX7" fmla="*/ 770516 w 1538167"/>
                      <a:gd name="connsiteY7" fmla="*/ 906308 h 1367597"/>
                      <a:gd name="connsiteX8" fmla="*/ 1005185 w 1538167"/>
                      <a:gd name="connsiteY8" fmla="*/ 841571 h 1367597"/>
                      <a:gd name="connsiteX9" fmla="*/ 1078013 w 1538167"/>
                      <a:gd name="connsiteY9" fmla="*/ 639270 h 1367597"/>
                      <a:gd name="connsiteX10" fmla="*/ 1118473 w 1538167"/>
                      <a:gd name="connsiteY10" fmla="*/ 590718 h 1367597"/>
                      <a:gd name="connsiteX11" fmla="*/ 1183210 w 1538167"/>
                      <a:gd name="connsiteY11" fmla="*/ 606902 h 1367597"/>
                      <a:gd name="connsiteX12" fmla="*/ 1247946 w 1538167"/>
                      <a:gd name="connsiteY12" fmla="*/ 679731 h 1367597"/>
                      <a:gd name="connsiteX13" fmla="*/ 1331950 w 1538167"/>
                      <a:gd name="connsiteY13" fmla="*/ 846579 h 1367597"/>
                      <a:gd name="connsiteX14" fmla="*/ 1377418 w 1538167"/>
                      <a:gd name="connsiteY14" fmla="*/ 971044 h 1367597"/>
                      <a:gd name="connsiteX15" fmla="*/ 1380734 w 1538167"/>
                      <a:gd name="connsiteY15" fmla="*/ 1081712 h 1367597"/>
                      <a:gd name="connsiteX16" fmla="*/ 1361234 w 1538167"/>
                      <a:gd name="connsiteY16" fmla="*/ 1367554 h 1367597"/>
                      <a:gd name="connsiteX17" fmla="*/ 1523075 w 1538167"/>
                      <a:gd name="connsiteY17" fmla="*/ 1060056 h 1367597"/>
                      <a:gd name="connsiteX18" fmla="*/ 1531167 w 1538167"/>
                      <a:gd name="connsiteY18" fmla="*/ 954860 h 1367597"/>
                      <a:gd name="connsiteX19" fmla="*/ 1523075 w 1538167"/>
                      <a:gd name="connsiteY19" fmla="*/ 517890 h 1367597"/>
                      <a:gd name="connsiteX20" fmla="*/ 1523075 w 1538167"/>
                      <a:gd name="connsiteY20" fmla="*/ 477430 h 1367597"/>
                      <a:gd name="connsiteX21" fmla="*/ 1490707 w 1538167"/>
                      <a:gd name="connsiteY21" fmla="*/ 436970 h 1367597"/>
                      <a:gd name="connsiteX22" fmla="*/ 1447395 w 1538167"/>
                      <a:gd name="connsiteY22" fmla="*/ 380789 h 1367597"/>
                      <a:gd name="connsiteX23" fmla="*/ 1439072 w 1538167"/>
                      <a:gd name="connsiteY23" fmla="*/ 323913 h 1367597"/>
                      <a:gd name="connsiteX24" fmla="*/ 1411943 w 1538167"/>
                      <a:gd name="connsiteY24" fmla="*/ 254169 h 1367597"/>
                      <a:gd name="connsiteX25" fmla="*/ 1345050 w 1538167"/>
                      <a:gd name="connsiteY25" fmla="*/ 161840 h 1367597"/>
                      <a:gd name="connsiteX26" fmla="*/ 1223670 w 1538167"/>
                      <a:gd name="connsiteY26" fmla="*/ 97104 h 1367597"/>
                      <a:gd name="connsiteX27" fmla="*/ 1005185 w 1538167"/>
                      <a:gd name="connsiteY27" fmla="*/ 24276 h 1367597"/>
                      <a:gd name="connsiteX28" fmla="*/ 786700 w 1538167"/>
                      <a:gd name="connsiteY28" fmla="*/ 0 h 1367597"/>
                      <a:gd name="connsiteX29" fmla="*/ 576307 w 1538167"/>
                      <a:gd name="connsiteY29" fmla="*/ 24276 h 1367597"/>
                      <a:gd name="connsiteX30" fmla="*/ 414466 w 1538167"/>
                      <a:gd name="connsiteY30" fmla="*/ 72828 h 1367597"/>
                      <a:gd name="connsiteX31" fmla="*/ 228349 w 1538167"/>
                      <a:gd name="connsiteY31" fmla="*/ 161840 h 1367597"/>
                      <a:gd name="connsiteX32" fmla="*/ 97184 w 1538167"/>
                      <a:gd name="connsiteY32" fmla="*/ 325606 h 1367597"/>
                      <a:gd name="connsiteX33" fmla="*/ 42233 w 1538167"/>
                      <a:gd name="connsiteY33" fmla="*/ 469338 h 1367597"/>
                      <a:gd name="connsiteX34" fmla="*/ 1772 w 1538167"/>
                      <a:gd name="connsiteY34" fmla="*/ 671639 h 1367597"/>
                      <a:gd name="connsiteX35" fmla="*/ 7476 w 1538167"/>
                      <a:gd name="connsiteY35" fmla="*/ 849663 h 1367597"/>
                      <a:gd name="connsiteX36" fmla="*/ 9864 w 1538167"/>
                      <a:gd name="connsiteY36" fmla="*/ 946768 h 1367597"/>
                      <a:gd name="connsiteX37" fmla="*/ 9864 w 1538167"/>
                      <a:gd name="connsiteY37" fmla="*/ 1035780 h 1367597"/>
                      <a:gd name="connsiteX38" fmla="*/ 9864 w 1538167"/>
                      <a:gd name="connsiteY38" fmla="*/ 1076240 h 1367597"/>
                      <a:gd name="connsiteX39" fmla="*/ 66740 w 1538167"/>
                      <a:gd name="connsiteY39" fmla="*/ 1202398 h 1367597"/>
                      <a:gd name="connsiteX40" fmla="*/ 106969 w 1538167"/>
                      <a:gd name="connsiteY40" fmla="*/ 1270449 h 1367597"/>
                      <a:gd name="connsiteX41" fmla="*/ 144809 w 1538167"/>
                      <a:gd name="connsiteY41" fmla="*/ 1361386 h 1367597"/>
                      <a:gd name="connsiteX0" fmla="*/ 144809 w 1538167"/>
                      <a:gd name="connsiteY0" fmla="*/ 1361386 h 1367597"/>
                      <a:gd name="connsiteX1" fmla="*/ 147429 w 1538167"/>
                      <a:gd name="connsiteY1" fmla="*/ 1092424 h 1367597"/>
                      <a:gd name="connsiteX2" fmla="*/ 139337 w 1538167"/>
                      <a:gd name="connsiteY2" fmla="*/ 979136 h 1367597"/>
                      <a:gd name="connsiteX3" fmla="*/ 195981 w 1538167"/>
                      <a:gd name="connsiteY3" fmla="*/ 979136 h 1367597"/>
                      <a:gd name="connsiteX4" fmla="*/ 220257 w 1538167"/>
                      <a:gd name="connsiteY4" fmla="*/ 772360 h 1367597"/>
                      <a:gd name="connsiteX5" fmla="*/ 325454 w 1538167"/>
                      <a:gd name="connsiteY5" fmla="*/ 817295 h 1367597"/>
                      <a:gd name="connsiteX6" fmla="*/ 495387 w 1538167"/>
                      <a:gd name="connsiteY6" fmla="*/ 873940 h 1367597"/>
                      <a:gd name="connsiteX7" fmla="*/ 770516 w 1538167"/>
                      <a:gd name="connsiteY7" fmla="*/ 906308 h 1367597"/>
                      <a:gd name="connsiteX8" fmla="*/ 1005185 w 1538167"/>
                      <a:gd name="connsiteY8" fmla="*/ 841571 h 1367597"/>
                      <a:gd name="connsiteX9" fmla="*/ 1078013 w 1538167"/>
                      <a:gd name="connsiteY9" fmla="*/ 639270 h 1367597"/>
                      <a:gd name="connsiteX10" fmla="*/ 1118473 w 1538167"/>
                      <a:gd name="connsiteY10" fmla="*/ 590718 h 1367597"/>
                      <a:gd name="connsiteX11" fmla="*/ 1183210 w 1538167"/>
                      <a:gd name="connsiteY11" fmla="*/ 606902 h 1367597"/>
                      <a:gd name="connsiteX12" fmla="*/ 1247946 w 1538167"/>
                      <a:gd name="connsiteY12" fmla="*/ 679731 h 1367597"/>
                      <a:gd name="connsiteX13" fmla="*/ 1331950 w 1538167"/>
                      <a:gd name="connsiteY13" fmla="*/ 846579 h 1367597"/>
                      <a:gd name="connsiteX14" fmla="*/ 1377418 w 1538167"/>
                      <a:gd name="connsiteY14" fmla="*/ 971044 h 1367597"/>
                      <a:gd name="connsiteX15" fmla="*/ 1380734 w 1538167"/>
                      <a:gd name="connsiteY15" fmla="*/ 1081712 h 1367597"/>
                      <a:gd name="connsiteX16" fmla="*/ 1361234 w 1538167"/>
                      <a:gd name="connsiteY16" fmla="*/ 1367554 h 1367597"/>
                      <a:gd name="connsiteX17" fmla="*/ 1523075 w 1538167"/>
                      <a:gd name="connsiteY17" fmla="*/ 1060056 h 1367597"/>
                      <a:gd name="connsiteX18" fmla="*/ 1531167 w 1538167"/>
                      <a:gd name="connsiteY18" fmla="*/ 954860 h 1367597"/>
                      <a:gd name="connsiteX19" fmla="*/ 1523075 w 1538167"/>
                      <a:gd name="connsiteY19" fmla="*/ 517890 h 1367597"/>
                      <a:gd name="connsiteX20" fmla="*/ 1523075 w 1538167"/>
                      <a:gd name="connsiteY20" fmla="*/ 477430 h 1367597"/>
                      <a:gd name="connsiteX21" fmla="*/ 1490707 w 1538167"/>
                      <a:gd name="connsiteY21" fmla="*/ 436970 h 1367597"/>
                      <a:gd name="connsiteX22" fmla="*/ 1447395 w 1538167"/>
                      <a:gd name="connsiteY22" fmla="*/ 380789 h 1367597"/>
                      <a:gd name="connsiteX23" fmla="*/ 1439072 w 1538167"/>
                      <a:gd name="connsiteY23" fmla="*/ 323913 h 1367597"/>
                      <a:gd name="connsiteX24" fmla="*/ 1411943 w 1538167"/>
                      <a:gd name="connsiteY24" fmla="*/ 254169 h 1367597"/>
                      <a:gd name="connsiteX25" fmla="*/ 1345050 w 1538167"/>
                      <a:gd name="connsiteY25" fmla="*/ 161840 h 1367597"/>
                      <a:gd name="connsiteX26" fmla="*/ 1223670 w 1538167"/>
                      <a:gd name="connsiteY26" fmla="*/ 97104 h 1367597"/>
                      <a:gd name="connsiteX27" fmla="*/ 1005185 w 1538167"/>
                      <a:gd name="connsiteY27" fmla="*/ 24276 h 1367597"/>
                      <a:gd name="connsiteX28" fmla="*/ 786700 w 1538167"/>
                      <a:gd name="connsiteY28" fmla="*/ 0 h 1367597"/>
                      <a:gd name="connsiteX29" fmla="*/ 576307 w 1538167"/>
                      <a:gd name="connsiteY29" fmla="*/ 24276 h 1367597"/>
                      <a:gd name="connsiteX30" fmla="*/ 417086 w 1538167"/>
                      <a:gd name="connsiteY30" fmla="*/ 57108 h 1367597"/>
                      <a:gd name="connsiteX31" fmla="*/ 228349 w 1538167"/>
                      <a:gd name="connsiteY31" fmla="*/ 161840 h 1367597"/>
                      <a:gd name="connsiteX32" fmla="*/ 97184 w 1538167"/>
                      <a:gd name="connsiteY32" fmla="*/ 325606 h 1367597"/>
                      <a:gd name="connsiteX33" fmla="*/ 42233 w 1538167"/>
                      <a:gd name="connsiteY33" fmla="*/ 469338 h 1367597"/>
                      <a:gd name="connsiteX34" fmla="*/ 1772 w 1538167"/>
                      <a:gd name="connsiteY34" fmla="*/ 671639 h 1367597"/>
                      <a:gd name="connsiteX35" fmla="*/ 7476 w 1538167"/>
                      <a:gd name="connsiteY35" fmla="*/ 849663 h 1367597"/>
                      <a:gd name="connsiteX36" fmla="*/ 9864 w 1538167"/>
                      <a:gd name="connsiteY36" fmla="*/ 946768 h 1367597"/>
                      <a:gd name="connsiteX37" fmla="*/ 9864 w 1538167"/>
                      <a:gd name="connsiteY37" fmla="*/ 1035780 h 1367597"/>
                      <a:gd name="connsiteX38" fmla="*/ 9864 w 1538167"/>
                      <a:gd name="connsiteY38" fmla="*/ 1076240 h 1367597"/>
                      <a:gd name="connsiteX39" fmla="*/ 66740 w 1538167"/>
                      <a:gd name="connsiteY39" fmla="*/ 1202398 h 1367597"/>
                      <a:gd name="connsiteX40" fmla="*/ 106969 w 1538167"/>
                      <a:gd name="connsiteY40" fmla="*/ 1270449 h 1367597"/>
                      <a:gd name="connsiteX41" fmla="*/ 144809 w 1538167"/>
                      <a:gd name="connsiteY41" fmla="*/ 1361386 h 1367597"/>
                      <a:gd name="connsiteX0" fmla="*/ 144809 w 1538167"/>
                      <a:gd name="connsiteY0" fmla="*/ 1362502 h 1368713"/>
                      <a:gd name="connsiteX1" fmla="*/ 147429 w 1538167"/>
                      <a:gd name="connsiteY1" fmla="*/ 1093540 h 1368713"/>
                      <a:gd name="connsiteX2" fmla="*/ 139337 w 1538167"/>
                      <a:gd name="connsiteY2" fmla="*/ 980252 h 1368713"/>
                      <a:gd name="connsiteX3" fmla="*/ 195981 w 1538167"/>
                      <a:gd name="connsiteY3" fmla="*/ 980252 h 1368713"/>
                      <a:gd name="connsiteX4" fmla="*/ 220257 w 1538167"/>
                      <a:gd name="connsiteY4" fmla="*/ 773476 h 1368713"/>
                      <a:gd name="connsiteX5" fmla="*/ 325454 w 1538167"/>
                      <a:gd name="connsiteY5" fmla="*/ 818411 h 1368713"/>
                      <a:gd name="connsiteX6" fmla="*/ 495387 w 1538167"/>
                      <a:gd name="connsiteY6" fmla="*/ 875056 h 1368713"/>
                      <a:gd name="connsiteX7" fmla="*/ 770516 w 1538167"/>
                      <a:gd name="connsiteY7" fmla="*/ 907424 h 1368713"/>
                      <a:gd name="connsiteX8" fmla="*/ 1005185 w 1538167"/>
                      <a:gd name="connsiteY8" fmla="*/ 842687 h 1368713"/>
                      <a:gd name="connsiteX9" fmla="*/ 1078013 w 1538167"/>
                      <a:gd name="connsiteY9" fmla="*/ 640386 h 1368713"/>
                      <a:gd name="connsiteX10" fmla="*/ 1118473 w 1538167"/>
                      <a:gd name="connsiteY10" fmla="*/ 591834 h 1368713"/>
                      <a:gd name="connsiteX11" fmla="*/ 1183210 w 1538167"/>
                      <a:gd name="connsiteY11" fmla="*/ 608018 h 1368713"/>
                      <a:gd name="connsiteX12" fmla="*/ 1247946 w 1538167"/>
                      <a:gd name="connsiteY12" fmla="*/ 680847 h 1368713"/>
                      <a:gd name="connsiteX13" fmla="*/ 1331950 w 1538167"/>
                      <a:gd name="connsiteY13" fmla="*/ 847695 h 1368713"/>
                      <a:gd name="connsiteX14" fmla="*/ 1377418 w 1538167"/>
                      <a:gd name="connsiteY14" fmla="*/ 972160 h 1368713"/>
                      <a:gd name="connsiteX15" fmla="*/ 1380734 w 1538167"/>
                      <a:gd name="connsiteY15" fmla="*/ 1082828 h 1368713"/>
                      <a:gd name="connsiteX16" fmla="*/ 1361234 w 1538167"/>
                      <a:gd name="connsiteY16" fmla="*/ 1368670 h 1368713"/>
                      <a:gd name="connsiteX17" fmla="*/ 1523075 w 1538167"/>
                      <a:gd name="connsiteY17" fmla="*/ 1061172 h 1368713"/>
                      <a:gd name="connsiteX18" fmla="*/ 1531167 w 1538167"/>
                      <a:gd name="connsiteY18" fmla="*/ 955976 h 1368713"/>
                      <a:gd name="connsiteX19" fmla="*/ 1523075 w 1538167"/>
                      <a:gd name="connsiteY19" fmla="*/ 519006 h 1368713"/>
                      <a:gd name="connsiteX20" fmla="*/ 1523075 w 1538167"/>
                      <a:gd name="connsiteY20" fmla="*/ 478546 h 1368713"/>
                      <a:gd name="connsiteX21" fmla="*/ 1490707 w 1538167"/>
                      <a:gd name="connsiteY21" fmla="*/ 438086 h 1368713"/>
                      <a:gd name="connsiteX22" fmla="*/ 1447395 w 1538167"/>
                      <a:gd name="connsiteY22" fmla="*/ 381905 h 1368713"/>
                      <a:gd name="connsiteX23" fmla="*/ 1439072 w 1538167"/>
                      <a:gd name="connsiteY23" fmla="*/ 325029 h 1368713"/>
                      <a:gd name="connsiteX24" fmla="*/ 1411943 w 1538167"/>
                      <a:gd name="connsiteY24" fmla="*/ 255285 h 1368713"/>
                      <a:gd name="connsiteX25" fmla="*/ 1345050 w 1538167"/>
                      <a:gd name="connsiteY25" fmla="*/ 162956 h 1368713"/>
                      <a:gd name="connsiteX26" fmla="*/ 1223670 w 1538167"/>
                      <a:gd name="connsiteY26" fmla="*/ 98220 h 1368713"/>
                      <a:gd name="connsiteX27" fmla="*/ 1005185 w 1538167"/>
                      <a:gd name="connsiteY27" fmla="*/ 25392 h 1368713"/>
                      <a:gd name="connsiteX28" fmla="*/ 786700 w 1538167"/>
                      <a:gd name="connsiteY28" fmla="*/ 1116 h 1368713"/>
                      <a:gd name="connsiteX29" fmla="*/ 589407 w 1538167"/>
                      <a:gd name="connsiteY29" fmla="*/ 9672 h 1368713"/>
                      <a:gd name="connsiteX30" fmla="*/ 417086 w 1538167"/>
                      <a:gd name="connsiteY30" fmla="*/ 58224 h 1368713"/>
                      <a:gd name="connsiteX31" fmla="*/ 228349 w 1538167"/>
                      <a:gd name="connsiteY31" fmla="*/ 162956 h 1368713"/>
                      <a:gd name="connsiteX32" fmla="*/ 97184 w 1538167"/>
                      <a:gd name="connsiteY32" fmla="*/ 326722 h 1368713"/>
                      <a:gd name="connsiteX33" fmla="*/ 42233 w 1538167"/>
                      <a:gd name="connsiteY33" fmla="*/ 470454 h 1368713"/>
                      <a:gd name="connsiteX34" fmla="*/ 1772 w 1538167"/>
                      <a:gd name="connsiteY34" fmla="*/ 672755 h 1368713"/>
                      <a:gd name="connsiteX35" fmla="*/ 7476 w 1538167"/>
                      <a:gd name="connsiteY35" fmla="*/ 850779 h 1368713"/>
                      <a:gd name="connsiteX36" fmla="*/ 9864 w 1538167"/>
                      <a:gd name="connsiteY36" fmla="*/ 947884 h 1368713"/>
                      <a:gd name="connsiteX37" fmla="*/ 9864 w 1538167"/>
                      <a:gd name="connsiteY37" fmla="*/ 1036896 h 1368713"/>
                      <a:gd name="connsiteX38" fmla="*/ 9864 w 1538167"/>
                      <a:gd name="connsiteY38" fmla="*/ 1077356 h 1368713"/>
                      <a:gd name="connsiteX39" fmla="*/ 66740 w 1538167"/>
                      <a:gd name="connsiteY39" fmla="*/ 1203514 h 1368713"/>
                      <a:gd name="connsiteX40" fmla="*/ 106969 w 1538167"/>
                      <a:gd name="connsiteY40" fmla="*/ 1271565 h 1368713"/>
                      <a:gd name="connsiteX41" fmla="*/ 144809 w 1538167"/>
                      <a:gd name="connsiteY41" fmla="*/ 1362502 h 1368713"/>
                      <a:gd name="connsiteX0" fmla="*/ 144809 w 1538167"/>
                      <a:gd name="connsiteY0" fmla="*/ 1362127 h 1368338"/>
                      <a:gd name="connsiteX1" fmla="*/ 147429 w 1538167"/>
                      <a:gd name="connsiteY1" fmla="*/ 1093165 h 1368338"/>
                      <a:gd name="connsiteX2" fmla="*/ 139337 w 1538167"/>
                      <a:gd name="connsiteY2" fmla="*/ 979877 h 1368338"/>
                      <a:gd name="connsiteX3" fmla="*/ 195981 w 1538167"/>
                      <a:gd name="connsiteY3" fmla="*/ 979877 h 1368338"/>
                      <a:gd name="connsiteX4" fmla="*/ 220257 w 1538167"/>
                      <a:gd name="connsiteY4" fmla="*/ 773101 h 1368338"/>
                      <a:gd name="connsiteX5" fmla="*/ 325454 w 1538167"/>
                      <a:gd name="connsiteY5" fmla="*/ 818036 h 1368338"/>
                      <a:gd name="connsiteX6" fmla="*/ 495387 w 1538167"/>
                      <a:gd name="connsiteY6" fmla="*/ 874681 h 1368338"/>
                      <a:gd name="connsiteX7" fmla="*/ 770516 w 1538167"/>
                      <a:gd name="connsiteY7" fmla="*/ 907049 h 1368338"/>
                      <a:gd name="connsiteX8" fmla="*/ 1005185 w 1538167"/>
                      <a:gd name="connsiteY8" fmla="*/ 842312 h 1368338"/>
                      <a:gd name="connsiteX9" fmla="*/ 1078013 w 1538167"/>
                      <a:gd name="connsiteY9" fmla="*/ 640011 h 1368338"/>
                      <a:gd name="connsiteX10" fmla="*/ 1118473 w 1538167"/>
                      <a:gd name="connsiteY10" fmla="*/ 591459 h 1368338"/>
                      <a:gd name="connsiteX11" fmla="*/ 1183210 w 1538167"/>
                      <a:gd name="connsiteY11" fmla="*/ 607643 h 1368338"/>
                      <a:gd name="connsiteX12" fmla="*/ 1247946 w 1538167"/>
                      <a:gd name="connsiteY12" fmla="*/ 680472 h 1368338"/>
                      <a:gd name="connsiteX13" fmla="*/ 1331950 w 1538167"/>
                      <a:gd name="connsiteY13" fmla="*/ 847320 h 1368338"/>
                      <a:gd name="connsiteX14" fmla="*/ 1377418 w 1538167"/>
                      <a:gd name="connsiteY14" fmla="*/ 971785 h 1368338"/>
                      <a:gd name="connsiteX15" fmla="*/ 1380734 w 1538167"/>
                      <a:gd name="connsiteY15" fmla="*/ 1082453 h 1368338"/>
                      <a:gd name="connsiteX16" fmla="*/ 1361234 w 1538167"/>
                      <a:gd name="connsiteY16" fmla="*/ 1368295 h 1368338"/>
                      <a:gd name="connsiteX17" fmla="*/ 1523075 w 1538167"/>
                      <a:gd name="connsiteY17" fmla="*/ 1060797 h 1368338"/>
                      <a:gd name="connsiteX18" fmla="*/ 1531167 w 1538167"/>
                      <a:gd name="connsiteY18" fmla="*/ 955601 h 1368338"/>
                      <a:gd name="connsiteX19" fmla="*/ 1523075 w 1538167"/>
                      <a:gd name="connsiteY19" fmla="*/ 518631 h 1368338"/>
                      <a:gd name="connsiteX20" fmla="*/ 1523075 w 1538167"/>
                      <a:gd name="connsiteY20" fmla="*/ 478171 h 1368338"/>
                      <a:gd name="connsiteX21" fmla="*/ 1490707 w 1538167"/>
                      <a:gd name="connsiteY21" fmla="*/ 437711 h 1368338"/>
                      <a:gd name="connsiteX22" fmla="*/ 1447395 w 1538167"/>
                      <a:gd name="connsiteY22" fmla="*/ 381530 h 1368338"/>
                      <a:gd name="connsiteX23" fmla="*/ 1439072 w 1538167"/>
                      <a:gd name="connsiteY23" fmla="*/ 324654 h 1368338"/>
                      <a:gd name="connsiteX24" fmla="*/ 1411943 w 1538167"/>
                      <a:gd name="connsiteY24" fmla="*/ 254910 h 1368338"/>
                      <a:gd name="connsiteX25" fmla="*/ 1345050 w 1538167"/>
                      <a:gd name="connsiteY25" fmla="*/ 162581 h 1368338"/>
                      <a:gd name="connsiteX26" fmla="*/ 1223670 w 1538167"/>
                      <a:gd name="connsiteY26" fmla="*/ 97845 h 1368338"/>
                      <a:gd name="connsiteX27" fmla="*/ 1020905 w 1538167"/>
                      <a:gd name="connsiteY27" fmla="*/ 19777 h 1368338"/>
                      <a:gd name="connsiteX28" fmla="*/ 786700 w 1538167"/>
                      <a:gd name="connsiteY28" fmla="*/ 741 h 1368338"/>
                      <a:gd name="connsiteX29" fmla="*/ 589407 w 1538167"/>
                      <a:gd name="connsiteY29" fmla="*/ 9297 h 1368338"/>
                      <a:gd name="connsiteX30" fmla="*/ 417086 w 1538167"/>
                      <a:gd name="connsiteY30" fmla="*/ 57849 h 1368338"/>
                      <a:gd name="connsiteX31" fmla="*/ 228349 w 1538167"/>
                      <a:gd name="connsiteY31" fmla="*/ 162581 h 1368338"/>
                      <a:gd name="connsiteX32" fmla="*/ 97184 w 1538167"/>
                      <a:gd name="connsiteY32" fmla="*/ 326347 h 1368338"/>
                      <a:gd name="connsiteX33" fmla="*/ 42233 w 1538167"/>
                      <a:gd name="connsiteY33" fmla="*/ 470079 h 1368338"/>
                      <a:gd name="connsiteX34" fmla="*/ 1772 w 1538167"/>
                      <a:gd name="connsiteY34" fmla="*/ 672380 h 1368338"/>
                      <a:gd name="connsiteX35" fmla="*/ 7476 w 1538167"/>
                      <a:gd name="connsiteY35" fmla="*/ 850404 h 1368338"/>
                      <a:gd name="connsiteX36" fmla="*/ 9864 w 1538167"/>
                      <a:gd name="connsiteY36" fmla="*/ 947509 h 1368338"/>
                      <a:gd name="connsiteX37" fmla="*/ 9864 w 1538167"/>
                      <a:gd name="connsiteY37" fmla="*/ 1036521 h 1368338"/>
                      <a:gd name="connsiteX38" fmla="*/ 9864 w 1538167"/>
                      <a:gd name="connsiteY38" fmla="*/ 1076981 h 1368338"/>
                      <a:gd name="connsiteX39" fmla="*/ 66740 w 1538167"/>
                      <a:gd name="connsiteY39" fmla="*/ 1203139 h 1368338"/>
                      <a:gd name="connsiteX40" fmla="*/ 106969 w 1538167"/>
                      <a:gd name="connsiteY40" fmla="*/ 1271190 h 1368338"/>
                      <a:gd name="connsiteX41" fmla="*/ 144809 w 1538167"/>
                      <a:gd name="connsiteY41" fmla="*/ 1362127 h 1368338"/>
                      <a:gd name="connsiteX0" fmla="*/ 144809 w 1538167"/>
                      <a:gd name="connsiteY0" fmla="*/ 1362127 h 1368338"/>
                      <a:gd name="connsiteX1" fmla="*/ 147429 w 1538167"/>
                      <a:gd name="connsiteY1" fmla="*/ 1093165 h 1368338"/>
                      <a:gd name="connsiteX2" fmla="*/ 139337 w 1538167"/>
                      <a:gd name="connsiteY2" fmla="*/ 979877 h 1368338"/>
                      <a:gd name="connsiteX3" fmla="*/ 195981 w 1538167"/>
                      <a:gd name="connsiteY3" fmla="*/ 979877 h 1368338"/>
                      <a:gd name="connsiteX4" fmla="*/ 220257 w 1538167"/>
                      <a:gd name="connsiteY4" fmla="*/ 773101 h 1368338"/>
                      <a:gd name="connsiteX5" fmla="*/ 325454 w 1538167"/>
                      <a:gd name="connsiteY5" fmla="*/ 818036 h 1368338"/>
                      <a:gd name="connsiteX6" fmla="*/ 495387 w 1538167"/>
                      <a:gd name="connsiteY6" fmla="*/ 874681 h 1368338"/>
                      <a:gd name="connsiteX7" fmla="*/ 770516 w 1538167"/>
                      <a:gd name="connsiteY7" fmla="*/ 907049 h 1368338"/>
                      <a:gd name="connsiteX8" fmla="*/ 1005185 w 1538167"/>
                      <a:gd name="connsiteY8" fmla="*/ 842312 h 1368338"/>
                      <a:gd name="connsiteX9" fmla="*/ 1078013 w 1538167"/>
                      <a:gd name="connsiteY9" fmla="*/ 640011 h 1368338"/>
                      <a:gd name="connsiteX10" fmla="*/ 1118473 w 1538167"/>
                      <a:gd name="connsiteY10" fmla="*/ 591459 h 1368338"/>
                      <a:gd name="connsiteX11" fmla="*/ 1183210 w 1538167"/>
                      <a:gd name="connsiteY11" fmla="*/ 607643 h 1368338"/>
                      <a:gd name="connsiteX12" fmla="*/ 1247946 w 1538167"/>
                      <a:gd name="connsiteY12" fmla="*/ 680472 h 1368338"/>
                      <a:gd name="connsiteX13" fmla="*/ 1331950 w 1538167"/>
                      <a:gd name="connsiteY13" fmla="*/ 847320 h 1368338"/>
                      <a:gd name="connsiteX14" fmla="*/ 1377418 w 1538167"/>
                      <a:gd name="connsiteY14" fmla="*/ 971785 h 1368338"/>
                      <a:gd name="connsiteX15" fmla="*/ 1380734 w 1538167"/>
                      <a:gd name="connsiteY15" fmla="*/ 1082453 h 1368338"/>
                      <a:gd name="connsiteX16" fmla="*/ 1361234 w 1538167"/>
                      <a:gd name="connsiteY16" fmla="*/ 1368295 h 1368338"/>
                      <a:gd name="connsiteX17" fmla="*/ 1523075 w 1538167"/>
                      <a:gd name="connsiteY17" fmla="*/ 1060797 h 1368338"/>
                      <a:gd name="connsiteX18" fmla="*/ 1531167 w 1538167"/>
                      <a:gd name="connsiteY18" fmla="*/ 955601 h 1368338"/>
                      <a:gd name="connsiteX19" fmla="*/ 1523075 w 1538167"/>
                      <a:gd name="connsiteY19" fmla="*/ 518631 h 1368338"/>
                      <a:gd name="connsiteX20" fmla="*/ 1523075 w 1538167"/>
                      <a:gd name="connsiteY20" fmla="*/ 478171 h 1368338"/>
                      <a:gd name="connsiteX21" fmla="*/ 1490707 w 1538167"/>
                      <a:gd name="connsiteY21" fmla="*/ 437711 h 1368338"/>
                      <a:gd name="connsiteX22" fmla="*/ 1447395 w 1538167"/>
                      <a:gd name="connsiteY22" fmla="*/ 381530 h 1368338"/>
                      <a:gd name="connsiteX23" fmla="*/ 1439072 w 1538167"/>
                      <a:gd name="connsiteY23" fmla="*/ 324654 h 1368338"/>
                      <a:gd name="connsiteX24" fmla="*/ 1411943 w 1538167"/>
                      <a:gd name="connsiteY24" fmla="*/ 254910 h 1368338"/>
                      <a:gd name="connsiteX25" fmla="*/ 1345050 w 1538167"/>
                      <a:gd name="connsiteY25" fmla="*/ 162581 h 1368338"/>
                      <a:gd name="connsiteX26" fmla="*/ 1207949 w 1538167"/>
                      <a:gd name="connsiteY26" fmla="*/ 76885 h 1368338"/>
                      <a:gd name="connsiteX27" fmla="*/ 1020905 w 1538167"/>
                      <a:gd name="connsiteY27" fmla="*/ 19777 h 1368338"/>
                      <a:gd name="connsiteX28" fmla="*/ 786700 w 1538167"/>
                      <a:gd name="connsiteY28" fmla="*/ 741 h 1368338"/>
                      <a:gd name="connsiteX29" fmla="*/ 589407 w 1538167"/>
                      <a:gd name="connsiteY29" fmla="*/ 9297 h 1368338"/>
                      <a:gd name="connsiteX30" fmla="*/ 417086 w 1538167"/>
                      <a:gd name="connsiteY30" fmla="*/ 57849 h 1368338"/>
                      <a:gd name="connsiteX31" fmla="*/ 228349 w 1538167"/>
                      <a:gd name="connsiteY31" fmla="*/ 162581 h 1368338"/>
                      <a:gd name="connsiteX32" fmla="*/ 97184 w 1538167"/>
                      <a:gd name="connsiteY32" fmla="*/ 326347 h 1368338"/>
                      <a:gd name="connsiteX33" fmla="*/ 42233 w 1538167"/>
                      <a:gd name="connsiteY33" fmla="*/ 470079 h 1368338"/>
                      <a:gd name="connsiteX34" fmla="*/ 1772 w 1538167"/>
                      <a:gd name="connsiteY34" fmla="*/ 672380 h 1368338"/>
                      <a:gd name="connsiteX35" fmla="*/ 7476 w 1538167"/>
                      <a:gd name="connsiteY35" fmla="*/ 850404 h 1368338"/>
                      <a:gd name="connsiteX36" fmla="*/ 9864 w 1538167"/>
                      <a:gd name="connsiteY36" fmla="*/ 947509 h 1368338"/>
                      <a:gd name="connsiteX37" fmla="*/ 9864 w 1538167"/>
                      <a:gd name="connsiteY37" fmla="*/ 1036521 h 1368338"/>
                      <a:gd name="connsiteX38" fmla="*/ 9864 w 1538167"/>
                      <a:gd name="connsiteY38" fmla="*/ 1076981 h 1368338"/>
                      <a:gd name="connsiteX39" fmla="*/ 66740 w 1538167"/>
                      <a:gd name="connsiteY39" fmla="*/ 1203139 h 1368338"/>
                      <a:gd name="connsiteX40" fmla="*/ 106969 w 1538167"/>
                      <a:gd name="connsiteY40" fmla="*/ 1271190 h 1368338"/>
                      <a:gd name="connsiteX41" fmla="*/ 144809 w 1538167"/>
                      <a:gd name="connsiteY41" fmla="*/ 1362127 h 1368338"/>
                      <a:gd name="connsiteX0" fmla="*/ 144809 w 1538167"/>
                      <a:gd name="connsiteY0" fmla="*/ 1362127 h 1368338"/>
                      <a:gd name="connsiteX1" fmla="*/ 147429 w 1538167"/>
                      <a:gd name="connsiteY1" fmla="*/ 1093165 h 1368338"/>
                      <a:gd name="connsiteX2" fmla="*/ 139337 w 1538167"/>
                      <a:gd name="connsiteY2" fmla="*/ 979877 h 1368338"/>
                      <a:gd name="connsiteX3" fmla="*/ 195981 w 1538167"/>
                      <a:gd name="connsiteY3" fmla="*/ 979877 h 1368338"/>
                      <a:gd name="connsiteX4" fmla="*/ 220257 w 1538167"/>
                      <a:gd name="connsiteY4" fmla="*/ 773101 h 1368338"/>
                      <a:gd name="connsiteX5" fmla="*/ 325454 w 1538167"/>
                      <a:gd name="connsiteY5" fmla="*/ 818036 h 1368338"/>
                      <a:gd name="connsiteX6" fmla="*/ 495387 w 1538167"/>
                      <a:gd name="connsiteY6" fmla="*/ 874681 h 1368338"/>
                      <a:gd name="connsiteX7" fmla="*/ 770516 w 1538167"/>
                      <a:gd name="connsiteY7" fmla="*/ 907049 h 1368338"/>
                      <a:gd name="connsiteX8" fmla="*/ 1005185 w 1538167"/>
                      <a:gd name="connsiteY8" fmla="*/ 842312 h 1368338"/>
                      <a:gd name="connsiteX9" fmla="*/ 1078013 w 1538167"/>
                      <a:gd name="connsiteY9" fmla="*/ 640011 h 1368338"/>
                      <a:gd name="connsiteX10" fmla="*/ 1128953 w 1538167"/>
                      <a:gd name="connsiteY10" fmla="*/ 615040 h 1368338"/>
                      <a:gd name="connsiteX11" fmla="*/ 1183210 w 1538167"/>
                      <a:gd name="connsiteY11" fmla="*/ 607643 h 1368338"/>
                      <a:gd name="connsiteX12" fmla="*/ 1247946 w 1538167"/>
                      <a:gd name="connsiteY12" fmla="*/ 680472 h 1368338"/>
                      <a:gd name="connsiteX13" fmla="*/ 1331950 w 1538167"/>
                      <a:gd name="connsiteY13" fmla="*/ 847320 h 1368338"/>
                      <a:gd name="connsiteX14" fmla="*/ 1377418 w 1538167"/>
                      <a:gd name="connsiteY14" fmla="*/ 971785 h 1368338"/>
                      <a:gd name="connsiteX15" fmla="*/ 1380734 w 1538167"/>
                      <a:gd name="connsiteY15" fmla="*/ 1082453 h 1368338"/>
                      <a:gd name="connsiteX16" fmla="*/ 1361234 w 1538167"/>
                      <a:gd name="connsiteY16" fmla="*/ 1368295 h 1368338"/>
                      <a:gd name="connsiteX17" fmla="*/ 1523075 w 1538167"/>
                      <a:gd name="connsiteY17" fmla="*/ 1060797 h 1368338"/>
                      <a:gd name="connsiteX18" fmla="*/ 1531167 w 1538167"/>
                      <a:gd name="connsiteY18" fmla="*/ 955601 h 1368338"/>
                      <a:gd name="connsiteX19" fmla="*/ 1523075 w 1538167"/>
                      <a:gd name="connsiteY19" fmla="*/ 518631 h 1368338"/>
                      <a:gd name="connsiteX20" fmla="*/ 1523075 w 1538167"/>
                      <a:gd name="connsiteY20" fmla="*/ 478171 h 1368338"/>
                      <a:gd name="connsiteX21" fmla="*/ 1490707 w 1538167"/>
                      <a:gd name="connsiteY21" fmla="*/ 437711 h 1368338"/>
                      <a:gd name="connsiteX22" fmla="*/ 1447395 w 1538167"/>
                      <a:gd name="connsiteY22" fmla="*/ 381530 h 1368338"/>
                      <a:gd name="connsiteX23" fmla="*/ 1439072 w 1538167"/>
                      <a:gd name="connsiteY23" fmla="*/ 324654 h 1368338"/>
                      <a:gd name="connsiteX24" fmla="*/ 1411943 w 1538167"/>
                      <a:gd name="connsiteY24" fmla="*/ 254910 h 1368338"/>
                      <a:gd name="connsiteX25" fmla="*/ 1345050 w 1538167"/>
                      <a:gd name="connsiteY25" fmla="*/ 162581 h 1368338"/>
                      <a:gd name="connsiteX26" fmla="*/ 1207949 w 1538167"/>
                      <a:gd name="connsiteY26" fmla="*/ 76885 h 1368338"/>
                      <a:gd name="connsiteX27" fmla="*/ 1020905 w 1538167"/>
                      <a:gd name="connsiteY27" fmla="*/ 19777 h 1368338"/>
                      <a:gd name="connsiteX28" fmla="*/ 786700 w 1538167"/>
                      <a:gd name="connsiteY28" fmla="*/ 741 h 1368338"/>
                      <a:gd name="connsiteX29" fmla="*/ 589407 w 1538167"/>
                      <a:gd name="connsiteY29" fmla="*/ 9297 h 1368338"/>
                      <a:gd name="connsiteX30" fmla="*/ 417086 w 1538167"/>
                      <a:gd name="connsiteY30" fmla="*/ 57849 h 1368338"/>
                      <a:gd name="connsiteX31" fmla="*/ 228349 w 1538167"/>
                      <a:gd name="connsiteY31" fmla="*/ 162581 h 1368338"/>
                      <a:gd name="connsiteX32" fmla="*/ 97184 w 1538167"/>
                      <a:gd name="connsiteY32" fmla="*/ 326347 h 1368338"/>
                      <a:gd name="connsiteX33" fmla="*/ 42233 w 1538167"/>
                      <a:gd name="connsiteY33" fmla="*/ 470079 h 1368338"/>
                      <a:gd name="connsiteX34" fmla="*/ 1772 w 1538167"/>
                      <a:gd name="connsiteY34" fmla="*/ 672380 h 1368338"/>
                      <a:gd name="connsiteX35" fmla="*/ 7476 w 1538167"/>
                      <a:gd name="connsiteY35" fmla="*/ 850404 h 1368338"/>
                      <a:gd name="connsiteX36" fmla="*/ 9864 w 1538167"/>
                      <a:gd name="connsiteY36" fmla="*/ 947509 h 1368338"/>
                      <a:gd name="connsiteX37" fmla="*/ 9864 w 1538167"/>
                      <a:gd name="connsiteY37" fmla="*/ 1036521 h 1368338"/>
                      <a:gd name="connsiteX38" fmla="*/ 9864 w 1538167"/>
                      <a:gd name="connsiteY38" fmla="*/ 1076981 h 1368338"/>
                      <a:gd name="connsiteX39" fmla="*/ 66740 w 1538167"/>
                      <a:gd name="connsiteY39" fmla="*/ 1203139 h 1368338"/>
                      <a:gd name="connsiteX40" fmla="*/ 106969 w 1538167"/>
                      <a:gd name="connsiteY40" fmla="*/ 1271190 h 1368338"/>
                      <a:gd name="connsiteX41" fmla="*/ 144809 w 1538167"/>
                      <a:gd name="connsiteY41" fmla="*/ 1362127 h 1368338"/>
                      <a:gd name="connsiteX0" fmla="*/ 144809 w 1538167"/>
                      <a:gd name="connsiteY0" fmla="*/ 1362127 h 1368338"/>
                      <a:gd name="connsiteX1" fmla="*/ 147429 w 1538167"/>
                      <a:gd name="connsiteY1" fmla="*/ 1093165 h 1368338"/>
                      <a:gd name="connsiteX2" fmla="*/ 139337 w 1538167"/>
                      <a:gd name="connsiteY2" fmla="*/ 979877 h 1368338"/>
                      <a:gd name="connsiteX3" fmla="*/ 195981 w 1538167"/>
                      <a:gd name="connsiteY3" fmla="*/ 979877 h 1368338"/>
                      <a:gd name="connsiteX4" fmla="*/ 220257 w 1538167"/>
                      <a:gd name="connsiteY4" fmla="*/ 773101 h 1368338"/>
                      <a:gd name="connsiteX5" fmla="*/ 325454 w 1538167"/>
                      <a:gd name="connsiteY5" fmla="*/ 818036 h 1368338"/>
                      <a:gd name="connsiteX6" fmla="*/ 495387 w 1538167"/>
                      <a:gd name="connsiteY6" fmla="*/ 874681 h 1368338"/>
                      <a:gd name="connsiteX7" fmla="*/ 770516 w 1538167"/>
                      <a:gd name="connsiteY7" fmla="*/ 907049 h 1368338"/>
                      <a:gd name="connsiteX8" fmla="*/ 1005185 w 1538167"/>
                      <a:gd name="connsiteY8" fmla="*/ 842312 h 1368338"/>
                      <a:gd name="connsiteX9" fmla="*/ 1075393 w 1538167"/>
                      <a:gd name="connsiteY9" fmla="*/ 668832 h 1368338"/>
                      <a:gd name="connsiteX10" fmla="*/ 1128953 w 1538167"/>
                      <a:gd name="connsiteY10" fmla="*/ 615040 h 1368338"/>
                      <a:gd name="connsiteX11" fmla="*/ 1183210 w 1538167"/>
                      <a:gd name="connsiteY11" fmla="*/ 607643 h 1368338"/>
                      <a:gd name="connsiteX12" fmla="*/ 1247946 w 1538167"/>
                      <a:gd name="connsiteY12" fmla="*/ 680472 h 1368338"/>
                      <a:gd name="connsiteX13" fmla="*/ 1331950 w 1538167"/>
                      <a:gd name="connsiteY13" fmla="*/ 847320 h 1368338"/>
                      <a:gd name="connsiteX14" fmla="*/ 1377418 w 1538167"/>
                      <a:gd name="connsiteY14" fmla="*/ 971785 h 1368338"/>
                      <a:gd name="connsiteX15" fmla="*/ 1380734 w 1538167"/>
                      <a:gd name="connsiteY15" fmla="*/ 1082453 h 1368338"/>
                      <a:gd name="connsiteX16" fmla="*/ 1361234 w 1538167"/>
                      <a:gd name="connsiteY16" fmla="*/ 1368295 h 1368338"/>
                      <a:gd name="connsiteX17" fmla="*/ 1523075 w 1538167"/>
                      <a:gd name="connsiteY17" fmla="*/ 1060797 h 1368338"/>
                      <a:gd name="connsiteX18" fmla="*/ 1531167 w 1538167"/>
                      <a:gd name="connsiteY18" fmla="*/ 955601 h 1368338"/>
                      <a:gd name="connsiteX19" fmla="*/ 1523075 w 1538167"/>
                      <a:gd name="connsiteY19" fmla="*/ 518631 h 1368338"/>
                      <a:gd name="connsiteX20" fmla="*/ 1523075 w 1538167"/>
                      <a:gd name="connsiteY20" fmla="*/ 478171 h 1368338"/>
                      <a:gd name="connsiteX21" fmla="*/ 1490707 w 1538167"/>
                      <a:gd name="connsiteY21" fmla="*/ 437711 h 1368338"/>
                      <a:gd name="connsiteX22" fmla="*/ 1447395 w 1538167"/>
                      <a:gd name="connsiteY22" fmla="*/ 381530 h 1368338"/>
                      <a:gd name="connsiteX23" fmla="*/ 1439072 w 1538167"/>
                      <a:gd name="connsiteY23" fmla="*/ 324654 h 1368338"/>
                      <a:gd name="connsiteX24" fmla="*/ 1411943 w 1538167"/>
                      <a:gd name="connsiteY24" fmla="*/ 254910 h 1368338"/>
                      <a:gd name="connsiteX25" fmla="*/ 1345050 w 1538167"/>
                      <a:gd name="connsiteY25" fmla="*/ 162581 h 1368338"/>
                      <a:gd name="connsiteX26" fmla="*/ 1207949 w 1538167"/>
                      <a:gd name="connsiteY26" fmla="*/ 76885 h 1368338"/>
                      <a:gd name="connsiteX27" fmla="*/ 1020905 w 1538167"/>
                      <a:gd name="connsiteY27" fmla="*/ 19777 h 1368338"/>
                      <a:gd name="connsiteX28" fmla="*/ 786700 w 1538167"/>
                      <a:gd name="connsiteY28" fmla="*/ 741 h 1368338"/>
                      <a:gd name="connsiteX29" fmla="*/ 589407 w 1538167"/>
                      <a:gd name="connsiteY29" fmla="*/ 9297 h 1368338"/>
                      <a:gd name="connsiteX30" fmla="*/ 417086 w 1538167"/>
                      <a:gd name="connsiteY30" fmla="*/ 57849 h 1368338"/>
                      <a:gd name="connsiteX31" fmla="*/ 228349 w 1538167"/>
                      <a:gd name="connsiteY31" fmla="*/ 162581 h 1368338"/>
                      <a:gd name="connsiteX32" fmla="*/ 97184 w 1538167"/>
                      <a:gd name="connsiteY32" fmla="*/ 326347 h 1368338"/>
                      <a:gd name="connsiteX33" fmla="*/ 42233 w 1538167"/>
                      <a:gd name="connsiteY33" fmla="*/ 470079 h 1368338"/>
                      <a:gd name="connsiteX34" fmla="*/ 1772 w 1538167"/>
                      <a:gd name="connsiteY34" fmla="*/ 672380 h 1368338"/>
                      <a:gd name="connsiteX35" fmla="*/ 7476 w 1538167"/>
                      <a:gd name="connsiteY35" fmla="*/ 850404 h 1368338"/>
                      <a:gd name="connsiteX36" fmla="*/ 9864 w 1538167"/>
                      <a:gd name="connsiteY36" fmla="*/ 947509 h 1368338"/>
                      <a:gd name="connsiteX37" fmla="*/ 9864 w 1538167"/>
                      <a:gd name="connsiteY37" fmla="*/ 1036521 h 1368338"/>
                      <a:gd name="connsiteX38" fmla="*/ 9864 w 1538167"/>
                      <a:gd name="connsiteY38" fmla="*/ 1076981 h 1368338"/>
                      <a:gd name="connsiteX39" fmla="*/ 66740 w 1538167"/>
                      <a:gd name="connsiteY39" fmla="*/ 1203139 h 1368338"/>
                      <a:gd name="connsiteX40" fmla="*/ 106969 w 1538167"/>
                      <a:gd name="connsiteY40" fmla="*/ 1271190 h 1368338"/>
                      <a:gd name="connsiteX41" fmla="*/ 144809 w 1538167"/>
                      <a:gd name="connsiteY41" fmla="*/ 1362127 h 1368338"/>
                      <a:gd name="connsiteX0" fmla="*/ 144809 w 1538167"/>
                      <a:gd name="connsiteY0" fmla="*/ 1362127 h 1368338"/>
                      <a:gd name="connsiteX1" fmla="*/ 147429 w 1538167"/>
                      <a:gd name="connsiteY1" fmla="*/ 1093165 h 1368338"/>
                      <a:gd name="connsiteX2" fmla="*/ 139337 w 1538167"/>
                      <a:gd name="connsiteY2" fmla="*/ 979877 h 1368338"/>
                      <a:gd name="connsiteX3" fmla="*/ 195981 w 1538167"/>
                      <a:gd name="connsiteY3" fmla="*/ 979877 h 1368338"/>
                      <a:gd name="connsiteX4" fmla="*/ 220257 w 1538167"/>
                      <a:gd name="connsiteY4" fmla="*/ 773101 h 1368338"/>
                      <a:gd name="connsiteX5" fmla="*/ 325454 w 1538167"/>
                      <a:gd name="connsiteY5" fmla="*/ 818036 h 1368338"/>
                      <a:gd name="connsiteX6" fmla="*/ 495387 w 1538167"/>
                      <a:gd name="connsiteY6" fmla="*/ 874681 h 1368338"/>
                      <a:gd name="connsiteX7" fmla="*/ 770516 w 1538167"/>
                      <a:gd name="connsiteY7" fmla="*/ 907049 h 1368338"/>
                      <a:gd name="connsiteX8" fmla="*/ 1005185 w 1538167"/>
                      <a:gd name="connsiteY8" fmla="*/ 842312 h 1368338"/>
                      <a:gd name="connsiteX9" fmla="*/ 1075393 w 1538167"/>
                      <a:gd name="connsiteY9" fmla="*/ 668832 h 1368338"/>
                      <a:gd name="connsiteX10" fmla="*/ 1128953 w 1538167"/>
                      <a:gd name="connsiteY10" fmla="*/ 615040 h 1368338"/>
                      <a:gd name="connsiteX11" fmla="*/ 1196310 w 1538167"/>
                      <a:gd name="connsiteY11" fmla="*/ 620743 h 1368338"/>
                      <a:gd name="connsiteX12" fmla="*/ 1247946 w 1538167"/>
                      <a:gd name="connsiteY12" fmla="*/ 680472 h 1368338"/>
                      <a:gd name="connsiteX13" fmla="*/ 1331950 w 1538167"/>
                      <a:gd name="connsiteY13" fmla="*/ 847320 h 1368338"/>
                      <a:gd name="connsiteX14" fmla="*/ 1377418 w 1538167"/>
                      <a:gd name="connsiteY14" fmla="*/ 971785 h 1368338"/>
                      <a:gd name="connsiteX15" fmla="*/ 1380734 w 1538167"/>
                      <a:gd name="connsiteY15" fmla="*/ 1082453 h 1368338"/>
                      <a:gd name="connsiteX16" fmla="*/ 1361234 w 1538167"/>
                      <a:gd name="connsiteY16" fmla="*/ 1368295 h 1368338"/>
                      <a:gd name="connsiteX17" fmla="*/ 1523075 w 1538167"/>
                      <a:gd name="connsiteY17" fmla="*/ 1060797 h 1368338"/>
                      <a:gd name="connsiteX18" fmla="*/ 1531167 w 1538167"/>
                      <a:gd name="connsiteY18" fmla="*/ 955601 h 1368338"/>
                      <a:gd name="connsiteX19" fmla="*/ 1523075 w 1538167"/>
                      <a:gd name="connsiteY19" fmla="*/ 518631 h 1368338"/>
                      <a:gd name="connsiteX20" fmla="*/ 1523075 w 1538167"/>
                      <a:gd name="connsiteY20" fmla="*/ 478171 h 1368338"/>
                      <a:gd name="connsiteX21" fmla="*/ 1490707 w 1538167"/>
                      <a:gd name="connsiteY21" fmla="*/ 437711 h 1368338"/>
                      <a:gd name="connsiteX22" fmla="*/ 1447395 w 1538167"/>
                      <a:gd name="connsiteY22" fmla="*/ 381530 h 1368338"/>
                      <a:gd name="connsiteX23" fmla="*/ 1439072 w 1538167"/>
                      <a:gd name="connsiteY23" fmla="*/ 324654 h 1368338"/>
                      <a:gd name="connsiteX24" fmla="*/ 1411943 w 1538167"/>
                      <a:gd name="connsiteY24" fmla="*/ 254910 h 1368338"/>
                      <a:gd name="connsiteX25" fmla="*/ 1345050 w 1538167"/>
                      <a:gd name="connsiteY25" fmla="*/ 162581 h 1368338"/>
                      <a:gd name="connsiteX26" fmla="*/ 1207949 w 1538167"/>
                      <a:gd name="connsiteY26" fmla="*/ 76885 h 1368338"/>
                      <a:gd name="connsiteX27" fmla="*/ 1020905 w 1538167"/>
                      <a:gd name="connsiteY27" fmla="*/ 19777 h 1368338"/>
                      <a:gd name="connsiteX28" fmla="*/ 786700 w 1538167"/>
                      <a:gd name="connsiteY28" fmla="*/ 741 h 1368338"/>
                      <a:gd name="connsiteX29" fmla="*/ 589407 w 1538167"/>
                      <a:gd name="connsiteY29" fmla="*/ 9297 h 1368338"/>
                      <a:gd name="connsiteX30" fmla="*/ 417086 w 1538167"/>
                      <a:gd name="connsiteY30" fmla="*/ 57849 h 1368338"/>
                      <a:gd name="connsiteX31" fmla="*/ 228349 w 1538167"/>
                      <a:gd name="connsiteY31" fmla="*/ 162581 h 1368338"/>
                      <a:gd name="connsiteX32" fmla="*/ 97184 w 1538167"/>
                      <a:gd name="connsiteY32" fmla="*/ 326347 h 1368338"/>
                      <a:gd name="connsiteX33" fmla="*/ 42233 w 1538167"/>
                      <a:gd name="connsiteY33" fmla="*/ 470079 h 1368338"/>
                      <a:gd name="connsiteX34" fmla="*/ 1772 w 1538167"/>
                      <a:gd name="connsiteY34" fmla="*/ 672380 h 1368338"/>
                      <a:gd name="connsiteX35" fmla="*/ 7476 w 1538167"/>
                      <a:gd name="connsiteY35" fmla="*/ 850404 h 1368338"/>
                      <a:gd name="connsiteX36" fmla="*/ 9864 w 1538167"/>
                      <a:gd name="connsiteY36" fmla="*/ 947509 h 1368338"/>
                      <a:gd name="connsiteX37" fmla="*/ 9864 w 1538167"/>
                      <a:gd name="connsiteY37" fmla="*/ 1036521 h 1368338"/>
                      <a:gd name="connsiteX38" fmla="*/ 9864 w 1538167"/>
                      <a:gd name="connsiteY38" fmla="*/ 1076981 h 1368338"/>
                      <a:gd name="connsiteX39" fmla="*/ 66740 w 1538167"/>
                      <a:gd name="connsiteY39" fmla="*/ 1203139 h 1368338"/>
                      <a:gd name="connsiteX40" fmla="*/ 106969 w 1538167"/>
                      <a:gd name="connsiteY40" fmla="*/ 1271190 h 1368338"/>
                      <a:gd name="connsiteX41" fmla="*/ 144809 w 1538167"/>
                      <a:gd name="connsiteY41" fmla="*/ 1362127 h 1368338"/>
                      <a:gd name="connsiteX0" fmla="*/ 144809 w 1538167"/>
                      <a:gd name="connsiteY0" fmla="*/ 1362127 h 1368338"/>
                      <a:gd name="connsiteX1" fmla="*/ 147429 w 1538167"/>
                      <a:gd name="connsiteY1" fmla="*/ 1093165 h 1368338"/>
                      <a:gd name="connsiteX2" fmla="*/ 139337 w 1538167"/>
                      <a:gd name="connsiteY2" fmla="*/ 979877 h 1368338"/>
                      <a:gd name="connsiteX3" fmla="*/ 195981 w 1538167"/>
                      <a:gd name="connsiteY3" fmla="*/ 979877 h 1368338"/>
                      <a:gd name="connsiteX4" fmla="*/ 220257 w 1538167"/>
                      <a:gd name="connsiteY4" fmla="*/ 773101 h 1368338"/>
                      <a:gd name="connsiteX5" fmla="*/ 325454 w 1538167"/>
                      <a:gd name="connsiteY5" fmla="*/ 818036 h 1368338"/>
                      <a:gd name="connsiteX6" fmla="*/ 495387 w 1538167"/>
                      <a:gd name="connsiteY6" fmla="*/ 874681 h 1368338"/>
                      <a:gd name="connsiteX7" fmla="*/ 770516 w 1538167"/>
                      <a:gd name="connsiteY7" fmla="*/ 907049 h 1368338"/>
                      <a:gd name="connsiteX8" fmla="*/ 1005185 w 1538167"/>
                      <a:gd name="connsiteY8" fmla="*/ 842312 h 1368338"/>
                      <a:gd name="connsiteX9" fmla="*/ 1075393 w 1538167"/>
                      <a:gd name="connsiteY9" fmla="*/ 668832 h 1368338"/>
                      <a:gd name="connsiteX10" fmla="*/ 1128953 w 1538167"/>
                      <a:gd name="connsiteY10" fmla="*/ 615040 h 1368338"/>
                      <a:gd name="connsiteX11" fmla="*/ 1196310 w 1538167"/>
                      <a:gd name="connsiteY11" fmla="*/ 620743 h 1368338"/>
                      <a:gd name="connsiteX12" fmla="*/ 1253187 w 1538167"/>
                      <a:gd name="connsiteY12" fmla="*/ 688333 h 1368338"/>
                      <a:gd name="connsiteX13" fmla="*/ 1331950 w 1538167"/>
                      <a:gd name="connsiteY13" fmla="*/ 847320 h 1368338"/>
                      <a:gd name="connsiteX14" fmla="*/ 1377418 w 1538167"/>
                      <a:gd name="connsiteY14" fmla="*/ 971785 h 1368338"/>
                      <a:gd name="connsiteX15" fmla="*/ 1380734 w 1538167"/>
                      <a:gd name="connsiteY15" fmla="*/ 1082453 h 1368338"/>
                      <a:gd name="connsiteX16" fmla="*/ 1361234 w 1538167"/>
                      <a:gd name="connsiteY16" fmla="*/ 1368295 h 1368338"/>
                      <a:gd name="connsiteX17" fmla="*/ 1523075 w 1538167"/>
                      <a:gd name="connsiteY17" fmla="*/ 1060797 h 1368338"/>
                      <a:gd name="connsiteX18" fmla="*/ 1531167 w 1538167"/>
                      <a:gd name="connsiteY18" fmla="*/ 955601 h 1368338"/>
                      <a:gd name="connsiteX19" fmla="*/ 1523075 w 1538167"/>
                      <a:gd name="connsiteY19" fmla="*/ 518631 h 1368338"/>
                      <a:gd name="connsiteX20" fmla="*/ 1523075 w 1538167"/>
                      <a:gd name="connsiteY20" fmla="*/ 478171 h 1368338"/>
                      <a:gd name="connsiteX21" fmla="*/ 1490707 w 1538167"/>
                      <a:gd name="connsiteY21" fmla="*/ 437711 h 1368338"/>
                      <a:gd name="connsiteX22" fmla="*/ 1447395 w 1538167"/>
                      <a:gd name="connsiteY22" fmla="*/ 381530 h 1368338"/>
                      <a:gd name="connsiteX23" fmla="*/ 1439072 w 1538167"/>
                      <a:gd name="connsiteY23" fmla="*/ 324654 h 1368338"/>
                      <a:gd name="connsiteX24" fmla="*/ 1411943 w 1538167"/>
                      <a:gd name="connsiteY24" fmla="*/ 254910 h 1368338"/>
                      <a:gd name="connsiteX25" fmla="*/ 1345050 w 1538167"/>
                      <a:gd name="connsiteY25" fmla="*/ 162581 h 1368338"/>
                      <a:gd name="connsiteX26" fmla="*/ 1207949 w 1538167"/>
                      <a:gd name="connsiteY26" fmla="*/ 76885 h 1368338"/>
                      <a:gd name="connsiteX27" fmla="*/ 1020905 w 1538167"/>
                      <a:gd name="connsiteY27" fmla="*/ 19777 h 1368338"/>
                      <a:gd name="connsiteX28" fmla="*/ 786700 w 1538167"/>
                      <a:gd name="connsiteY28" fmla="*/ 741 h 1368338"/>
                      <a:gd name="connsiteX29" fmla="*/ 589407 w 1538167"/>
                      <a:gd name="connsiteY29" fmla="*/ 9297 h 1368338"/>
                      <a:gd name="connsiteX30" fmla="*/ 417086 w 1538167"/>
                      <a:gd name="connsiteY30" fmla="*/ 57849 h 1368338"/>
                      <a:gd name="connsiteX31" fmla="*/ 228349 w 1538167"/>
                      <a:gd name="connsiteY31" fmla="*/ 162581 h 1368338"/>
                      <a:gd name="connsiteX32" fmla="*/ 97184 w 1538167"/>
                      <a:gd name="connsiteY32" fmla="*/ 326347 h 1368338"/>
                      <a:gd name="connsiteX33" fmla="*/ 42233 w 1538167"/>
                      <a:gd name="connsiteY33" fmla="*/ 470079 h 1368338"/>
                      <a:gd name="connsiteX34" fmla="*/ 1772 w 1538167"/>
                      <a:gd name="connsiteY34" fmla="*/ 672380 h 1368338"/>
                      <a:gd name="connsiteX35" fmla="*/ 7476 w 1538167"/>
                      <a:gd name="connsiteY35" fmla="*/ 850404 h 1368338"/>
                      <a:gd name="connsiteX36" fmla="*/ 9864 w 1538167"/>
                      <a:gd name="connsiteY36" fmla="*/ 947509 h 1368338"/>
                      <a:gd name="connsiteX37" fmla="*/ 9864 w 1538167"/>
                      <a:gd name="connsiteY37" fmla="*/ 1036521 h 1368338"/>
                      <a:gd name="connsiteX38" fmla="*/ 9864 w 1538167"/>
                      <a:gd name="connsiteY38" fmla="*/ 1076981 h 1368338"/>
                      <a:gd name="connsiteX39" fmla="*/ 66740 w 1538167"/>
                      <a:gd name="connsiteY39" fmla="*/ 1203139 h 1368338"/>
                      <a:gd name="connsiteX40" fmla="*/ 106969 w 1538167"/>
                      <a:gd name="connsiteY40" fmla="*/ 1271190 h 1368338"/>
                      <a:gd name="connsiteX41" fmla="*/ 144809 w 1538167"/>
                      <a:gd name="connsiteY41" fmla="*/ 1362127 h 13683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</a:cxnLst>
                    <a:rect l="l" t="t" r="r" b="b"/>
                    <a:pathLst>
                      <a:path w="1538167" h="1368338">
                        <a:moveTo>
                          <a:pt x="144809" y="1362127"/>
                        </a:moveTo>
                        <a:cubicBezTo>
                          <a:pt x="151552" y="1332456"/>
                          <a:pt x="148341" y="1156873"/>
                          <a:pt x="147429" y="1093165"/>
                        </a:cubicBezTo>
                        <a:cubicBezTo>
                          <a:pt x="146517" y="1029457"/>
                          <a:pt x="131245" y="998758"/>
                          <a:pt x="139337" y="979877"/>
                        </a:cubicBezTo>
                        <a:cubicBezTo>
                          <a:pt x="147429" y="960996"/>
                          <a:pt x="182494" y="1014340"/>
                          <a:pt x="195981" y="979877"/>
                        </a:cubicBezTo>
                        <a:cubicBezTo>
                          <a:pt x="209468" y="945414"/>
                          <a:pt x="198678" y="800074"/>
                          <a:pt x="220257" y="773101"/>
                        </a:cubicBezTo>
                        <a:cubicBezTo>
                          <a:pt x="241836" y="746128"/>
                          <a:pt x="279599" y="801106"/>
                          <a:pt x="325454" y="818036"/>
                        </a:cubicBezTo>
                        <a:cubicBezTo>
                          <a:pt x="371309" y="834966"/>
                          <a:pt x="421210" y="859845"/>
                          <a:pt x="495387" y="874681"/>
                        </a:cubicBezTo>
                        <a:cubicBezTo>
                          <a:pt x="569564" y="889517"/>
                          <a:pt x="685550" y="912444"/>
                          <a:pt x="770516" y="907049"/>
                        </a:cubicBezTo>
                        <a:cubicBezTo>
                          <a:pt x="855482" y="901654"/>
                          <a:pt x="954372" y="882015"/>
                          <a:pt x="1005185" y="842312"/>
                        </a:cubicBezTo>
                        <a:cubicBezTo>
                          <a:pt x="1055998" y="802609"/>
                          <a:pt x="1054765" y="706711"/>
                          <a:pt x="1075393" y="668832"/>
                        </a:cubicBezTo>
                        <a:cubicBezTo>
                          <a:pt x="1096021" y="630953"/>
                          <a:pt x="1108800" y="623055"/>
                          <a:pt x="1128953" y="615040"/>
                        </a:cubicBezTo>
                        <a:cubicBezTo>
                          <a:pt x="1149106" y="607025"/>
                          <a:pt x="1175604" y="608528"/>
                          <a:pt x="1196310" y="620743"/>
                        </a:cubicBezTo>
                        <a:cubicBezTo>
                          <a:pt x="1217016" y="632959"/>
                          <a:pt x="1230580" y="650570"/>
                          <a:pt x="1253187" y="688333"/>
                        </a:cubicBezTo>
                        <a:cubicBezTo>
                          <a:pt x="1275794" y="726096"/>
                          <a:pt x="1311245" y="800078"/>
                          <a:pt x="1331950" y="847320"/>
                        </a:cubicBezTo>
                        <a:cubicBezTo>
                          <a:pt x="1352655" y="894562"/>
                          <a:pt x="1369287" y="932596"/>
                          <a:pt x="1377418" y="971785"/>
                        </a:cubicBezTo>
                        <a:cubicBezTo>
                          <a:pt x="1385549" y="1010974"/>
                          <a:pt x="1383431" y="1016368"/>
                          <a:pt x="1380734" y="1082453"/>
                        </a:cubicBezTo>
                        <a:cubicBezTo>
                          <a:pt x="1378037" y="1148538"/>
                          <a:pt x="1337511" y="1371904"/>
                          <a:pt x="1361234" y="1368295"/>
                        </a:cubicBezTo>
                        <a:cubicBezTo>
                          <a:pt x="1384957" y="1364686"/>
                          <a:pt x="1494753" y="1129579"/>
                          <a:pt x="1523075" y="1060797"/>
                        </a:cubicBezTo>
                        <a:cubicBezTo>
                          <a:pt x="1551397" y="992015"/>
                          <a:pt x="1531167" y="1045962"/>
                          <a:pt x="1531167" y="955601"/>
                        </a:cubicBezTo>
                        <a:cubicBezTo>
                          <a:pt x="1531167" y="865240"/>
                          <a:pt x="1524424" y="598203"/>
                          <a:pt x="1523075" y="518631"/>
                        </a:cubicBezTo>
                        <a:cubicBezTo>
                          <a:pt x="1521726" y="439059"/>
                          <a:pt x="1528470" y="491658"/>
                          <a:pt x="1523075" y="478171"/>
                        </a:cubicBezTo>
                        <a:cubicBezTo>
                          <a:pt x="1517680" y="464684"/>
                          <a:pt x="1503320" y="453818"/>
                          <a:pt x="1490707" y="437711"/>
                        </a:cubicBezTo>
                        <a:cubicBezTo>
                          <a:pt x="1478094" y="421604"/>
                          <a:pt x="1456001" y="400373"/>
                          <a:pt x="1447395" y="381530"/>
                        </a:cubicBezTo>
                        <a:cubicBezTo>
                          <a:pt x="1438789" y="362687"/>
                          <a:pt x="1444981" y="345757"/>
                          <a:pt x="1439072" y="324654"/>
                        </a:cubicBezTo>
                        <a:cubicBezTo>
                          <a:pt x="1433163" y="303551"/>
                          <a:pt x="1427613" y="281922"/>
                          <a:pt x="1411943" y="254910"/>
                        </a:cubicBezTo>
                        <a:cubicBezTo>
                          <a:pt x="1396273" y="227898"/>
                          <a:pt x="1379049" y="192252"/>
                          <a:pt x="1345050" y="162581"/>
                        </a:cubicBezTo>
                        <a:cubicBezTo>
                          <a:pt x="1311051" y="132910"/>
                          <a:pt x="1261973" y="100686"/>
                          <a:pt x="1207949" y="76885"/>
                        </a:cubicBezTo>
                        <a:cubicBezTo>
                          <a:pt x="1153925" y="53084"/>
                          <a:pt x="1091113" y="32468"/>
                          <a:pt x="1020905" y="19777"/>
                        </a:cubicBezTo>
                        <a:cubicBezTo>
                          <a:pt x="950697" y="7086"/>
                          <a:pt x="858616" y="2488"/>
                          <a:pt x="786700" y="741"/>
                        </a:cubicBezTo>
                        <a:cubicBezTo>
                          <a:pt x="714784" y="-1006"/>
                          <a:pt x="651009" y="-221"/>
                          <a:pt x="589407" y="9297"/>
                        </a:cubicBezTo>
                        <a:cubicBezTo>
                          <a:pt x="527805" y="18815"/>
                          <a:pt x="477262" y="32302"/>
                          <a:pt x="417086" y="57849"/>
                        </a:cubicBezTo>
                        <a:cubicBezTo>
                          <a:pt x="356910" y="83396"/>
                          <a:pt x="281666" y="117831"/>
                          <a:pt x="228349" y="162581"/>
                        </a:cubicBezTo>
                        <a:cubicBezTo>
                          <a:pt x="175032" y="207331"/>
                          <a:pt x="128203" y="275097"/>
                          <a:pt x="97184" y="326347"/>
                        </a:cubicBezTo>
                        <a:cubicBezTo>
                          <a:pt x="66165" y="377597"/>
                          <a:pt x="58135" y="412407"/>
                          <a:pt x="42233" y="470079"/>
                        </a:cubicBezTo>
                        <a:cubicBezTo>
                          <a:pt x="26331" y="527751"/>
                          <a:pt x="7565" y="608993"/>
                          <a:pt x="1772" y="672380"/>
                        </a:cubicBezTo>
                        <a:cubicBezTo>
                          <a:pt x="-4021" y="735767"/>
                          <a:pt x="6127" y="804549"/>
                          <a:pt x="7476" y="850404"/>
                        </a:cubicBezTo>
                        <a:cubicBezTo>
                          <a:pt x="8825" y="896259"/>
                          <a:pt x="9466" y="916490"/>
                          <a:pt x="9864" y="947509"/>
                        </a:cubicBezTo>
                        <a:cubicBezTo>
                          <a:pt x="10262" y="978528"/>
                          <a:pt x="9864" y="1036521"/>
                          <a:pt x="9864" y="1036521"/>
                        </a:cubicBezTo>
                        <a:cubicBezTo>
                          <a:pt x="9864" y="1058100"/>
                          <a:pt x="385" y="1049211"/>
                          <a:pt x="9864" y="1076981"/>
                        </a:cubicBezTo>
                        <a:cubicBezTo>
                          <a:pt x="19343" y="1104751"/>
                          <a:pt x="50556" y="1170771"/>
                          <a:pt x="66740" y="1203139"/>
                        </a:cubicBezTo>
                        <a:cubicBezTo>
                          <a:pt x="82924" y="1235507"/>
                          <a:pt x="93958" y="1244692"/>
                          <a:pt x="106969" y="1271190"/>
                        </a:cubicBezTo>
                        <a:cubicBezTo>
                          <a:pt x="119980" y="1297688"/>
                          <a:pt x="138066" y="1391798"/>
                          <a:pt x="144809" y="1362127"/>
                        </a:cubicBezTo>
                        <a:close/>
                      </a:path>
                    </a:pathLst>
                  </a:custGeom>
                  <a:solidFill>
                    <a:srgbClr val="996633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38" name="Tekstvak 58">
                <a:extLst>
                  <a:ext uri="{FF2B5EF4-FFF2-40B4-BE49-F238E27FC236}">
                    <a16:creationId xmlns:a16="http://schemas.microsoft.com/office/drawing/2014/main" id="{738836CA-2739-4015-A789-84BE1A0C2AD2}"/>
                  </a:ext>
                </a:extLst>
              </p:cNvPr>
              <p:cNvSpPr txBox="1"/>
              <p:nvPr/>
            </p:nvSpPr>
            <p:spPr>
              <a:xfrm>
                <a:off x="1907469" y="5940051"/>
                <a:ext cx="742511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nl-NL" sz="1400" b="1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Admin</a:t>
                </a:r>
              </a:p>
            </p:txBody>
          </p:sp>
        </p:grp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2E936315-60DC-4B57-86A0-D9313E5BB197}"/>
              </a:ext>
            </a:extLst>
          </p:cNvPr>
          <p:cNvGrpSpPr/>
          <p:nvPr/>
        </p:nvGrpSpPr>
        <p:grpSpPr>
          <a:xfrm>
            <a:off x="1043608" y="2177912"/>
            <a:ext cx="1285929" cy="962827"/>
            <a:chOff x="341095" y="5164360"/>
            <a:chExt cx="1772616" cy="1327234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94C14AD-F73E-4CE5-BF0E-ED2208DC9B2F}"/>
                </a:ext>
              </a:extLst>
            </p:cNvPr>
            <p:cNvGrpSpPr/>
            <p:nvPr/>
          </p:nvGrpSpPr>
          <p:grpSpPr>
            <a:xfrm>
              <a:off x="851974" y="5164360"/>
              <a:ext cx="824555" cy="831479"/>
              <a:chOff x="8246003" y="962751"/>
              <a:chExt cx="3514083" cy="3543593"/>
            </a:xfrm>
          </p:grpSpPr>
          <p:sp>
            <p:nvSpPr>
              <p:cNvPr id="53" name="Freeform 6">
                <a:extLst>
                  <a:ext uri="{FF2B5EF4-FFF2-40B4-BE49-F238E27FC236}">
                    <a16:creationId xmlns:a16="http://schemas.microsoft.com/office/drawing/2014/main" id="{D29FA6EA-ACA5-4B2B-A494-99DA88624B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6003" y="3210651"/>
                <a:ext cx="1510678" cy="1295693"/>
              </a:xfrm>
              <a:custGeom>
                <a:avLst/>
                <a:gdLst>
                  <a:gd name="T0" fmla="*/ 96 w 314"/>
                  <a:gd name="T1" fmla="*/ 64 h 356"/>
                  <a:gd name="T2" fmla="*/ 0 w 314"/>
                  <a:gd name="T3" fmla="*/ 154 h 356"/>
                  <a:gd name="T4" fmla="*/ 0 w 314"/>
                  <a:gd name="T5" fmla="*/ 324 h 356"/>
                  <a:gd name="T6" fmla="*/ 314 w 314"/>
                  <a:gd name="T7" fmla="*/ 356 h 356"/>
                  <a:gd name="T8" fmla="*/ 271 w 314"/>
                  <a:gd name="T9" fmla="*/ 0 h 356"/>
                  <a:gd name="T10" fmla="*/ 96 w 314"/>
                  <a:gd name="T11" fmla="*/ 64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4" h="356">
                    <a:moveTo>
                      <a:pt x="96" y="64"/>
                    </a:moveTo>
                    <a:cubicBezTo>
                      <a:pt x="11" y="91"/>
                      <a:pt x="0" y="154"/>
                      <a:pt x="0" y="154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59" y="335"/>
                      <a:pt x="314" y="356"/>
                      <a:pt x="314" y="356"/>
                    </a:cubicBezTo>
                    <a:cubicBezTo>
                      <a:pt x="271" y="0"/>
                      <a:pt x="271" y="0"/>
                      <a:pt x="271" y="0"/>
                    </a:cubicBezTo>
                    <a:cubicBezTo>
                      <a:pt x="271" y="0"/>
                      <a:pt x="181" y="37"/>
                      <a:pt x="96" y="6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32418"/>
                <a:endParaRPr lang="en-US" sz="140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4" name="Freeform 7">
                <a:extLst>
                  <a:ext uri="{FF2B5EF4-FFF2-40B4-BE49-F238E27FC236}">
                    <a16:creationId xmlns:a16="http://schemas.microsoft.com/office/drawing/2014/main" id="{8ACB1DB8-CBAE-4A1D-97C2-F5486983CD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312" y="3181948"/>
                <a:ext cx="1514774" cy="1315019"/>
              </a:xfrm>
              <a:custGeom>
                <a:avLst/>
                <a:gdLst>
                  <a:gd name="T0" fmla="*/ 218 w 313"/>
                  <a:gd name="T1" fmla="*/ 64 h 356"/>
                  <a:gd name="T2" fmla="*/ 42 w 313"/>
                  <a:gd name="T3" fmla="*/ 0 h 356"/>
                  <a:gd name="T4" fmla="*/ 0 w 313"/>
                  <a:gd name="T5" fmla="*/ 356 h 356"/>
                  <a:gd name="T6" fmla="*/ 313 w 313"/>
                  <a:gd name="T7" fmla="*/ 324 h 356"/>
                  <a:gd name="T8" fmla="*/ 313 w 313"/>
                  <a:gd name="T9" fmla="*/ 154 h 356"/>
                  <a:gd name="T10" fmla="*/ 218 w 313"/>
                  <a:gd name="T11" fmla="*/ 64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3" h="356">
                    <a:moveTo>
                      <a:pt x="218" y="64"/>
                    </a:moveTo>
                    <a:cubicBezTo>
                      <a:pt x="133" y="37"/>
                      <a:pt x="42" y="0"/>
                      <a:pt x="42" y="0"/>
                    </a:cubicBezTo>
                    <a:cubicBezTo>
                      <a:pt x="0" y="356"/>
                      <a:pt x="0" y="356"/>
                      <a:pt x="0" y="356"/>
                    </a:cubicBezTo>
                    <a:cubicBezTo>
                      <a:pt x="0" y="356"/>
                      <a:pt x="255" y="335"/>
                      <a:pt x="313" y="324"/>
                    </a:cubicBezTo>
                    <a:cubicBezTo>
                      <a:pt x="313" y="154"/>
                      <a:pt x="313" y="154"/>
                      <a:pt x="313" y="154"/>
                    </a:cubicBezTo>
                    <a:cubicBezTo>
                      <a:pt x="313" y="154"/>
                      <a:pt x="303" y="91"/>
                      <a:pt x="218" y="6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32418"/>
                <a:endParaRPr lang="en-US" sz="140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D9B3E3AC-70D9-47A4-B40B-A54BE8A10103}"/>
                  </a:ext>
                </a:extLst>
              </p:cNvPr>
              <p:cNvGrpSpPr/>
              <p:nvPr/>
            </p:nvGrpSpPr>
            <p:grpSpPr>
              <a:xfrm>
                <a:off x="9357598" y="3034434"/>
                <a:ext cx="1286978" cy="1471908"/>
                <a:chOff x="9357598" y="3034434"/>
                <a:chExt cx="1286978" cy="1471908"/>
              </a:xfrm>
              <a:solidFill>
                <a:schemeClr val="bg1"/>
              </a:solidFill>
            </p:grpSpPr>
            <p:sp>
              <p:nvSpPr>
                <p:cNvPr id="63" name="Trapezoid 62">
                  <a:extLst>
                    <a:ext uri="{FF2B5EF4-FFF2-40B4-BE49-F238E27FC236}">
                      <a16:creationId xmlns:a16="http://schemas.microsoft.com/office/drawing/2014/main" id="{EE2DED47-A890-45A6-B895-19528D9F2E30}"/>
                    </a:ext>
                  </a:extLst>
                </p:cNvPr>
                <p:cNvSpPr/>
                <p:nvPr/>
              </p:nvSpPr>
              <p:spPr>
                <a:xfrm rot="10800000">
                  <a:off x="9594650" y="3563277"/>
                  <a:ext cx="814836" cy="943065"/>
                </a:xfrm>
                <a:prstGeom prst="trapezoid">
                  <a:avLst>
                    <a:gd name="adj" fmla="val 1933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4" name="Freeform 66">
                  <a:extLst>
                    <a:ext uri="{FF2B5EF4-FFF2-40B4-BE49-F238E27FC236}">
                      <a16:creationId xmlns:a16="http://schemas.microsoft.com/office/drawing/2014/main" id="{783898BB-57AB-49FF-BD5C-90283F700823}"/>
                    </a:ext>
                  </a:extLst>
                </p:cNvPr>
                <p:cNvSpPr/>
                <p:nvPr/>
              </p:nvSpPr>
              <p:spPr>
                <a:xfrm>
                  <a:off x="9357598" y="3034434"/>
                  <a:ext cx="1286978" cy="782345"/>
                </a:xfrm>
                <a:custGeom>
                  <a:avLst/>
                  <a:gdLst>
                    <a:gd name="connsiteX0" fmla="*/ 32078 w 1286369"/>
                    <a:gd name="connsiteY0" fmla="*/ 90000 h 810090"/>
                    <a:gd name="connsiteX1" fmla="*/ 653032 w 1286369"/>
                    <a:gd name="connsiteY1" fmla="*/ 8779 h 810090"/>
                    <a:gd name="connsiteX2" fmla="*/ 1255645 w 1286369"/>
                    <a:gd name="connsiteY2" fmla="*/ 92620 h 810090"/>
                    <a:gd name="connsiteX3" fmla="*/ 1182284 w 1286369"/>
                    <a:gd name="connsiteY3" fmla="*/ 789556 h 810090"/>
                    <a:gd name="connsiteX4" fmla="*/ 1043421 w 1286369"/>
                    <a:gd name="connsiteY4" fmla="*/ 624492 h 810090"/>
                    <a:gd name="connsiteX5" fmla="*/ 244303 w 1286369"/>
                    <a:gd name="connsiteY5" fmla="*/ 619252 h 810090"/>
                    <a:gd name="connsiteX6" fmla="*/ 105440 w 1286369"/>
                    <a:gd name="connsiteY6" fmla="*/ 781695 h 810090"/>
                    <a:gd name="connsiteX7" fmla="*/ 32078 w 1286369"/>
                    <a:gd name="connsiteY7" fmla="*/ 90000 h 810090"/>
                    <a:gd name="connsiteX0" fmla="*/ 32078 w 1286369"/>
                    <a:gd name="connsiteY0" fmla="*/ 90000 h 810090"/>
                    <a:gd name="connsiteX1" fmla="*/ 653032 w 1286369"/>
                    <a:gd name="connsiteY1" fmla="*/ 8779 h 810090"/>
                    <a:gd name="connsiteX2" fmla="*/ 1255645 w 1286369"/>
                    <a:gd name="connsiteY2" fmla="*/ 92620 h 810090"/>
                    <a:gd name="connsiteX3" fmla="*/ 1182284 w 1286369"/>
                    <a:gd name="connsiteY3" fmla="*/ 789556 h 810090"/>
                    <a:gd name="connsiteX4" fmla="*/ 1043421 w 1286369"/>
                    <a:gd name="connsiteY4" fmla="*/ 624492 h 810090"/>
                    <a:gd name="connsiteX5" fmla="*/ 244303 w 1286369"/>
                    <a:gd name="connsiteY5" fmla="*/ 619252 h 810090"/>
                    <a:gd name="connsiteX6" fmla="*/ 105440 w 1286369"/>
                    <a:gd name="connsiteY6" fmla="*/ 781695 h 810090"/>
                    <a:gd name="connsiteX7" fmla="*/ 32078 w 1286369"/>
                    <a:gd name="connsiteY7" fmla="*/ 90000 h 810090"/>
                    <a:gd name="connsiteX0" fmla="*/ 32687 w 1286978"/>
                    <a:gd name="connsiteY0" fmla="*/ 89034 h 809124"/>
                    <a:gd name="connsiteX1" fmla="*/ 653641 w 1286978"/>
                    <a:gd name="connsiteY1" fmla="*/ 7813 h 809124"/>
                    <a:gd name="connsiteX2" fmla="*/ 1256254 w 1286978"/>
                    <a:gd name="connsiteY2" fmla="*/ 91654 h 809124"/>
                    <a:gd name="connsiteX3" fmla="*/ 1182893 w 1286978"/>
                    <a:gd name="connsiteY3" fmla="*/ 788590 h 809124"/>
                    <a:gd name="connsiteX4" fmla="*/ 1044030 w 1286978"/>
                    <a:gd name="connsiteY4" fmla="*/ 623526 h 809124"/>
                    <a:gd name="connsiteX5" fmla="*/ 244912 w 1286978"/>
                    <a:gd name="connsiteY5" fmla="*/ 618286 h 809124"/>
                    <a:gd name="connsiteX6" fmla="*/ 103429 w 1286978"/>
                    <a:gd name="connsiteY6" fmla="*/ 754529 h 809124"/>
                    <a:gd name="connsiteX7" fmla="*/ 32687 w 1286978"/>
                    <a:gd name="connsiteY7" fmla="*/ 89034 h 809124"/>
                    <a:gd name="connsiteX0" fmla="*/ 32687 w 1286978"/>
                    <a:gd name="connsiteY0" fmla="*/ 89034 h 813231"/>
                    <a:gd name="connsiteX1" fmla="*/ 653641 w 1286978"/>
                    <a:gd name="connsiteY1" fmla="*/ 7813 h 813231"/>
                    <a:gd name="connsiteX2" fmla="*/ 1256254 w 1286978"/>
                    <a:gd name="connsiteY2" fmla="*/ 91654 h 813231"/>
                    <a:gd name="connsiteX3" fmla="*/ 1182893 w 1286978"/>
                    <a:gd name="connsiteY3" fmla="*/ 788590 h 813231"/>
                    <a:gd name="connsiteX4" fmla="*/ 1044030 w 1286978"/>
                    <a:gd name="connsiteY4" fmla="*/ 623526 h 813231"/>
                    <a:gd name="connsiteX5" fmla="*/ 244912 w 1286978"/>
                    <a:gd name="connsiteY5" fmla="*/ 618286 h 813231"/>
                    <a:gd name="connsiteX6" fmla="*/ 103429 w 1286978"/>
                    <a:gd name="connsiteY6" fmla="*/ 754529 h 813231"/>
                    <a:gd name="connsiteX7" fmla="*/ 32687 w 1286978"/>
                    <a:gd name="connsiteY7" fmla="*/ 89034 h 813231"/>
                    <a:gd name="connsiteX0" fmla="*/ 32687 w 1288192"/>
                    <a:gd name="connsiteY0" fmla="*/ 88674 h 796477"/>
                    <a:gd name="connsiteX1" fmla="*/ 653641 w 1288192"/>
                    <a:gd name="connsiteY1" fmla="*/ 7453 h 796477"/>
                    <a:gd name="connsiteX2" fmla="*/ 1256254 w 1288192"/>
                    <a:gd name="connsiteY2" fmla="*/ 91294 h 796477"/>
                    <a:gd name="connsiteX3" fmla="*/ 1188133 w 1288192"/>
                    <a:gd name="connsiteY3" fmla="*/ 775129 h 796477"/>
                    <a:gd name="connsiteX4" fmla="*/ 1044030 w 1288192"/>
                    <a:gd name="connsiteY4" fmla="*/ 623166 h 796477"/>
                    <a:gd name="connsiteX5" fmla="*/ 244912 w 1288192"/>
                    <a:gd name="connsiteY5" fmla="*/ 617926 h 796477"/>
                    <a:gd name="connsiteX6" fmla="*/ 103429 w 1288192"/>
                    <a:gd name="connsiteY6" fmla="*/ 754169 h 796477"/>
                    <a:gd name="connsiteX7" fmla="*/ 32687 w 1288192"/>
                    <a:gd name="connsiteY7" fmla="*/ 88674 h 796477"/>
                    <a:gd name="connsiteX0" fmla="*/ 32687 w 1286978"/>
                    <a:gd name="connsiteY0" fmla="*/ 88674 h 780197"/>
                    <a:gd name="connsiteX1" fmla="*/ 653641 w 1286978"/>
                    <a:gd name="connsiteY1" fmla="*/ 7453 h 780197"/>
                    <a:gd name="connsiteX2" fmla="*/ 1256254 w 1286978"/>
                    <a:gd name="connsiteY2" fmla="*/ 91294 h 780197"/>
                    <a:gd name="connsiteX3" fmla="*/ 1182893 w 1286978"/>
                    <a:gd name="connsiteY3" fmla="*/ 754169 h 780197"/>
                    <a:gd name="connsiteX4" fmla="*/ 1044030 w 1286978"/>
                    <a:gd name="connsiteY4" fmla="*/ 623166 h 780197"/>
                    <a:gd name="connsiteX5" fmla="*/ 244912 w 1286978"/>
                    <a:gd name="connsiteY5" fmla="*/ 617926 h 780197"/>
                    <a:gd name="connsiteX6" fmla="*/ 103429 w 1286978"/>
                    <a:gd name="connsiteY6" fmla="*/ 754169 h 780197"/>
                    <a:gd name="connsiteX7" fmla="*/ 32687 w 1286978"/>
                    <a:gd name="connsiteY7" fmla="*/ 88674 h 780197"/>
                    <a:gd name="connsiteX0" fmla="*/ 32687 w 1286978"/>
                    <a:gd name="connsiteY0" fmla="*/ 88674 h 782345"/>
                    <a:gd name="connsiteX1" fmla="*/ 653641 w 1286978"/>
                    <a:gd name="connsiteY1" fmla="*/ 7453 h 782345"/>
                    <a:gd name="connsiteX2" fmla="*/ 1256254 w 1286978"/>
                    <a:gd name="connsiteY2" fmla="*/ 91294 h 782345"/>
                    <a:gd name="connsiteX3" fmla="*/ 1182893 w 1286978"/>
                    <a:gd name="connsiteY3" fmla="*/ 754169 h 782345"/>
                    <a:gd name="connsiteX4" fmla="*/ 1044030 w 1286978"/>
                    <a:gd name="connsiteY4" fmla="*/ 623166 h 782345"/>
                    <a:gd name="connsiteX5" fmla="*/ 244912 w 1286978"/>
                    <a:gd name="connsiteY5" fmla="*/ 617926 h 782345"/>
                    <a:gd name="connsiteX6" fmla="*/ 103429 w 1286978"/>
                    <a:gd name="connsiteY6" fmla="*/ 754169 h 782345"/>
                    <a:gd name="connsiteX7" fmla="*/ 32687 w 1286978"/>
                    <a:gd name="connsiteY7" fmla="*/ 88674 h 7823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86978" h="782345">
                      <a:moveTo>
                        <a:pt x="32687" y="88674"/>
                      </a:moveTo>
                      <a:cubicBezTo>
                        <a:pt x="124389" y="-35779"/>
                        <a:pt x="449713" y="7016"/>
                        <a:pt x="653641" y="7453"/>
                      </a:cubicBezTo>
                      <a:cubicBezTo>
                        <a:pt x="857569" y="7890"/>
                        <a:pt x="1168045" y="-33159"/>
                        <a:pt x="1256254" y="91294"/>
                      </a:cubicBezTo>
                      <a:cubicBezTo>
                        <a:pt x="1344463" y="215747"/>
                        <a:pt x="1218264" y="665524"/>
                        <a:pt x="1182893" y="754169"/>
                      </a:cubicBezTo>
                      <a:cubicBezTo>
                        <a:pt x="1147522" y="842814"/>
                        <a:pt x="1182019" y="700895"/>
                        <a:pt x="1044030" y="623166"/>
                      </a:cubicBezTo>
                      <a:cubicBezTo>
                        <a:pt x="906041" y="545437"/>
                        <a:pt x="401242" y="591726"/>
                        <a:pt x="244912" y="617926"/>
                      </a:cubicBezTo>
                      <a:cubicBezTo>
                        <a:pt x="133123" y="683427"/>
                        <a:pt x="139236" y="842378"/>
                        <a:pt x="103429" y="754169"/>
                      </a:cubicBezTo>
                      <a:cubicBezTo>
                        <a:pt x="67622" y="665960"/>
                        <a:pt x="-59015" y="213127"/>
                        <a:pt x="32687" y="886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1CAC8CF0-5DBC-41EA-8093-835DBF988B50}"/>
                  </a:ext>
                </a:extLst>
              </p:cNvPr>
              <p:cNvSpPr/>
              <p:nvPr/>
            </p:nvSpPr>
            <p:spPr>
              <a:xfrm>
                <a:off x="9550109" y="2439273"/>
                <a:ext cx="903920" cy="1076844"/>
              </a:xfrm>
              <a:prstGeom prst="ellipse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7" name="Freeform 59">
                <a:extLst>
                  <a:ext uri="{FF2B5EF4-FFF2-40B4-BE49-F238E27FC236}">
                    <a16:creationId xmlns:a16="http://schemas.microsoft.com/office/drawing/2014/main" id="{977833AC-63E9-4D31-BE10-3173181B87A5}"/>
                  </a:ext>
                </a:extLst>
              </p:cNvPr>
              <p:cNvSpPr/>
              <p:nvPr/>
            </p:nvSpPr>
            <p:spPr>
              <a:xfrm>
                <a:off x="9083418" y="1401870"/>
                <a:ext cx="1831741" cy="1777891"/>
              </a:xfrm>
              <a:custGeom>
                <a:avLst/>
                <a:gdLst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241366 w 1831741"/>
                  <a:gd name="connsiteY12" fmla="*/ 1169804 h 1777891"/>
                  <a:gd name="connsiteX13" fmla="*/ 285907 w 1831741"/>
                  <a:gd name="connsiteY13" fmla="*/ 1203864 h 1777891"/>
                  <a:gd name="connsiteX14" fmla="*/ 314728 w 1831741"/>
                  <a:gd name="connsiteY14" fmla="*/ 122220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241366 w 1831741"/>
                  <a:gd name="connsiteY12" fmla="*/ 1169804 h 1777891"/>
                  <a:gd name="connsiteX13" fmla="*/ 285907 w 1831741"/>
                  <a:gd name="connsiteY13" fmla="*/ 120386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85907 w 1831741"/>
                  <a:gd name="connsiteY13" fmla="*/ 120386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67566 w 1831741"/>
                  <a:gd name="connsiteY13" fmla="*/ 118814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67566 w 1831741"/>
                  <a:gd name="connsiteY13" fmla="*/ 1188144 h 1777891"/>
                  <a:gd name="connsiteX14" fmla="*/ 319969 w 1831741"/>
                  <a:gd name="connsiteY14" fmla="*/ 1269366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31741" h="1777891">
                    <a:moveTo>
                      <a:pt x="951401" y="19598"/>
                    </a:moveTo>
                    <a:cubicBezTo>
                      <a:pt x="828695" y="32262"/>
                      <a:pt x="625204" y="34446"/>
                      <a:pt x="511232" y="82480"/>
                    </a:cubicBezTo>
                    <a:cubicBezTo>
                      <a:pt x="397260" y="130514"/>
                      <a:pt x="316911" y="227894"/>
                      <a:pt x="267567" y="307805"/>
                    </a:cubicBezTo>
                    <a:cubicBezTo>
                      <a:pt x="218223" y="387716"/>
                      <a:pt x="224335" y="515662"/>
                      <a:pt x="215165" y="561950"/>
                    </a:cubicBezTo>
                    <a:cubicBezTo>
                      <a:pt x="205995" y="608238"/>
                      <a:pt x="215165" y="581601"/>
                      <a:pt x="212545" y="585531"/>
                    </a:cubicBezTo>
                    <a:cubicBezTo>
                      <a:pt x="209925" y="589461"/>
                      <a:pt x="212108" y="586404"/>
                      <a:pt x="199445" y="585531"/>
                    </a:cubicBezTo>
                    <a:cubicBezTo>
                      <a:pt x="186782" y="584658"/>
                      <a:pt x="160145" y="577234"/>
                      <a:pt x="136564" y="580291"/>
                    </a:cubicBezTo>
                    <a:cubicBezTo>
                      <a:pt x="112983" y="583348"/>
                      <a:pt x="77176" y="591208"/>
                      <a:pt x="57962" y="603871"/>
                    </a:cubicBezTo>
                    <a:cubicBezTo>
                      <a:pt x="38748" y="616534"/>
                      <a:pt x="30888" y="628325"/>
                      <a:pt x="21281" y="656272"/>
                    </a:cubicBezTo>
                    <a:cubicBezTo>
                      <a:pt x="11674" y="684219"/>
                      <a:pt x="-2299" y="730507"/>
                      <a:pt x="321" y="771555"/>
                    </a:cubicBezTo>
                    <a:cubicBezTo>
                      <a:pt x="2941" y="812603"/>
                      <a:pt x="16914" y="859327"/>
                      <a:pt x="37001" y="902558"/>
                    </a:cubicBezTo>
                    <a:cubicBezTo>
                      <a:pt x="57088" y="945789"/>
                      <a:pt x="93769" y="994260"/>
                      <a:pt x="120843" y="1030941"/>
                    </a:cubicBezTo>
                    <a:cubicBezTo>
                      <a:pt x="147917" y="1067622"/>
                      <a:pt x="174991" y="1096443"/>
                      <a:pt x="199445" y="1122643"/>
                    </a:cubicBezTo>
                    <a:cubicBezTo>
                      <a:pt x="223899" y="1148843"/>
                      <a:pt x="247479" y="1163690"/>
                      <a:pt x="267566" y="1188144"/>
                    </a:cubicBezTo>
                    <a:cubicBezTo>
                      <a:pt x="287653" y="1212598"/>
                      <a:pt x="305559" y="1238362"/>
                      <a:pt x="319969" y="1269366"/>
                    </a:cubicBezTo>
                    <a:cubicBezTo>
                      <a:pt x="334379" y="1300370"/>
                      <a:pt x="336561" y="1335741"/>
                      <a:pt x="354028" y="1374168"/>
                    </a:cubicBezTo>
                    <a:cubicBezTo>
                      <a:pt x="371495" y="1412596"/>
                      <a:pt x="397259" y="1461504"/>
                      <a:pt x="424770" y="1499931"/>
                    </a:cubicBezTo>
                    <a:cubicBezTo>
                      <a:pt x="452281" y="1538358"/>
                      <a:pt x="488088" y="1573729"/>
                      <a:pt x="519092" y="1604733"/>
                    </a:cubicBezTo>
                    <a:cubicBezTo>
                      <a:pt x="550096" y="1635737"/>
                      <a:pt x="571057" y="1661501"/>
                      <a:pt x="610794" y="1685955"/>
                    </a:cubicBezTo>
                    <a:cubicBezTo>
                      <a:pt x="650531" y="1710409"/>
                      <a:pt x="710793" y="1736172"/>
                      <a:pt x="757517" y="1751456"/>
                    </a:cubicBezTo>
                    <a:cubicBezTo>
                      <a:pt x="804241" y="1766740"/>
                      <a:pt x="840049" y="1776347"/>
                      <a:pt x="891140" y="1777657"/>
                    </a:cubicBezTo>
                    <a:cubicBezTo>
                      <a:pt x="942231" y="1778967"/>
                      <a:pt x="1006423" y="1775036"/>
                      <a:pt x="1064064" y="1759316"/>
                    </a:cubicBezTo>
                    <a:cubicBezTo>
                      <a:pt x="1121705" y="1743596"/>
                      <a:pt x="1185897" y="1716522"/>
                      <a:pt x="1236988" y="1683335"/>
                    </a:cubicBezTo>
                    <a:cubicBezTo>
                      <a:pt x="1288079" y="1650148"/>
                      <a:pt x="1333493" y="1604733"/>
                      <a:pt x="1370611" y="1560192"/>
                    </a:cubicBezTo>
                    <a:cubicBezTo>
                      <a:pt x="1407729" y="1515651"/>
                      <a:pt x="1433056" y="1471547"/>
                      <a:pt x="1459693" y="1416089"/>
                    </a:cubicBezTo>
                    <a:cubicBezTo>
                      <a:pt x="1486330" y="1360631"/>
                      <a:pt x="1500740" y="1276790"/>
                      <a:pt x="1530434" y="1227445"/>
                    </a:cubicBezTo>
                    <a:cubicBezTo>
                      <a:pt x="1560128" y="1178101"/>
                      <a:pt x="1600739" y="1161506"/>
                      <a:pt x="1637856" y="1120022"/>
                    </a:cubicBezTo>
                    <a:cubicBezTo>
                      <a:pt x="1674973" y="1078538"/>
                      <a:pt x="1723008" y="1021333"/>
                      <a:pt x="1753139" y="978539"/>
                    </a:cubicBezTo>
                    <a:cubicBezTo>
                      <a:pt x="1783270" y="935745"/>
                      <a:pt x="1805540" y="902558"/>
                      <a:pt x="1818640" y="863257"/>
                    </a:cubicBezTo>
                    <a:cubicBezTo>
                      <a:pt x="1831740" y="823956"/>
                      <a:pt x="1831741" y="777231"/>
                      <a:pt x="1831741" y="742734"/>
                    </a:cubicBezTo>
                    <a:cubicBezTo>
                      <a:pt x="1831741" y="708237"/>
                      <a:pt x="1828684" y="679416"/>
                      <a:pt x="1818640" y="656272"/>
                    </a:cubicBezTo>
                    <a:cubicBezTo>
                      <a:pt x="1808596" y="633128"/>
                      <a:pt x="1788073" y="616098"/>
                      <a:pt x="1771479" y="603871"/>
                    </a:cubicBezTo>
                    <a:cubicBezTo>
                      <a:pt x="1754885" y="591644"/>
                      <a:pt x="1737855" y="587714"/>
                      <a:pt x="1719078" y="582911"/>
                    </a:cubicBezTo>
                    <a:cubicBezTo>
                      <a:pt x="1700301" y="578108"/>
                      <a:pt x="1678904" y="578981"/>
                      <a:pt x="1658817" y="575051"/>
                    </a:cubicBezTo>
                    <a:cubicBezTo>
                      <a:pt x="1638730" y="571121"/>
                      <a:pt x="1610346" y="609548"/>
                      <a:pt x="1598556" y="559330"/>
                    </a:cubicBezTo>
                    <a:cubicBezTo>
                      <a:pt x="1586766" y="509112"/>
                      <a:pt x="1599865" y="347542"/>
                      <a:pt x="1588075" y="273744"/>
                    </a:cubicBezTo>
                    <a:cubicBezTo>
                      <a:pt x="1576285" y="199946"/>
                      <a:pt x="1584582" y="161082"/>
                      <a:pt x="1527814" y="116541"/>
                    </a:cubicBezTo>
                    <a:cubicBezTo>
                      <a:pt x="1471046" y="72000"/>
                      <a:pt x="1344847" y="22218"/>
                      <a:pt x="1247468" y="6498"/>
                    </a:cubicBezTo>
                    <a:cubicBezTo>
                      <a:pt x="1150089" y="-9222"/>
                      <a:pt x="1074107" y="6934"/>
                      <a:pt x="951401" y="1959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8" name="Freeform 60">
                <a:extLst>
                  <a:ext uri="{FF2B5EF4-FFF2-40B4-BE49-F238E27FC236}">
                    <a16:creationId xmlns:a16="http://schemas.microsoft.com/office/drawing/2014/main" id="{6E65ED0D-DF73-4466-8F0C-BE293EDA1090}"/>
                  </a:ext>
                </a:extLst>
              </p:cNvPr>
              <p:cNvSpPr/>
              <p:nvPr/>
            </p:nvSpPr>
            <p:spPr>
              <a:xfrm>
                <a:off x="9239331" y="962751"/>
                <a:ext cx="1538167" cy="1368338"/>
              </a:xfrm>
              <a:custGeom>
                <a:avLst/>
                <a:gdLst>
                  <a:gd name="connsiteX0" fmla="*/ 146224 w 1536962"/>
                  <a:gd name="connsiteY0" fmla="*/ 1335186 h 1367608"/>
                  <a:gd name="connsiteX1" fmla="*/ 146224 w 1536962"/>
                  <a:gd name="connsiteY1" fmla="*/ 1092424 h 1367608"/>
                  <a:gd name="connsiteX2" fmla="*/ 138132 w 1536962"/>
                  <a:gd name="connsiteY2" fmla="*/ 979136 h 1367608"/>
                  <a:gd name="connsiteX3" fmla="*/ 194776 w 1536962"/>
                  <a:gd name="connsiteY3" fmla="*/ 979136 h 1367608"/>
                  <a:gd name="connsiteX4" fmla="*/ 219052 w 1536962"/>
                  <a:gd name="connsiteY4" fmla="*/ 712099 h 1367608"/>
                  <a:gd name="connsiteX5" fmla="*/ 324249 w 1536962"/>
                  <a:gd name="connsiteY5" fmla="*/ 817295 h 1367608"/>
                  <a:gd name="connsiteX6" fmla="*/ 494182 w 1536962"/>
                  <a:gd name="connsiteY6" fmla="*/ 873940 h 1367608"/>
                  <a:gd name="connsiteX7" fmla="*/ 769311 w 1536962"/>
                  <a:gd name="connsiteY7" fmla="*/ 906308 h 1367608"/>
                  <a:gd name="connsiteX8" fmla="*/ 1003980 w 1536962"/>
                  <a:gd name="connsiteY8" fmla="*/ 841571 h 1367608"/>
                  <a:gd name="connsiteX9" fmla="*/ 1076808 w 1536962"/>
                  <a:gd name="connsiteY9" fmla="*/ 639270 h 1367608"/>
                  <a:gd name="connsiteX10" fmla="*/ 1117268 w 1536962"/>
                  <a:gd name="connsiteY10" fmla="*/ 590718 h 1367608"/>
                  <a:gd name="connsiteX11" fmla="*/ 1182005 w 1536962"/>
                  <a:gd name="connsiteY11" fmla="*/ 606902 h 1367608"/>
                  <a:gd name="connsiteX12" fmla="*/ 1246741 w 1536962"/>
                  <a:gd name="connsiteY12" fmla="*/ 679731 h 1367608"/>
                  <a:gd name="connsiteX13" fmla="*/ 1343845 w 1536962"/>
                  <a:gd name="connsiteY13" fmla="*/ 833479 h 1367608"/>
                  <a:gd name="connsiteX14" fmla="*/ 1376213 w 1536962"/>
                  <a:gd name="connsiteY14" fmla="*/ 971044 h 1367608"/>
                  <a:gd name="connsiteX15" fmla="*/ 1400490 w 1536962"/>
                  <a:gd name="connsiteY15" fmla="*/ 1084332 h 1367608"/>
                  <a:gd name="connsiteX16" fmla="*/ 1360029 w 1536962"/>
                  <a:gd name="connsiteY16" fmla="*/ 1367554 h 1367608"/>
                  <a:gd name="connsiteX17" fmla="*/ 1521870 w 1536962"/>
                  <a:gd name="connsiteY17" fmla="*/ 1060056 h 1367608"/>
                  <a:gd name="connsiteX18" fmla="*/ 1529962 w 1536962"/>
                  <a:gd name="connsiteY18" fmla="*/ 954860 h 1367608"/>
                  <a:gd name="connsiteX19" fmla="*/ 1521870 w 1536962"/>
                  <a:gd name="connsiteY19" fmla="*/ 517890 h 1367608"/>
                  <a:gd name="connsiteX20" fmla="*/ 1521870 w 1536962"/>
                  <a:gd name="connsiteY20" fmla="*/ 477430 h 1367608"/>
                  <a:gd name="connsiteX21" fmla="*/ 1489502 w 1536962"/>
                  <a:gd name="connsiteY21" fmla="*/ 436970 h 1367608"/>
                  <a:gd name="connsiteX22" fmla="*/ 1440950 w 1536962"/>
                  <a:gd name="connsiteY22" fmla="*/ 396509 h 1367608"/>
                  <a:gd name="connsiteX23" fmla="*/ 1424766 w 1536962"/>
                  <a:gd name="connsiteY23" fmla="*/ 331773 h 1367608"/>
                  <a:gd name="connsiteX24" fmla="*/ 1392398 w 1536962"/>
                  <a:gd name="connsiteY24" fmla="*/ 275129 h 1367608"/>
                  <a:gd name="connsiteX25" fmla="*/ 1343845 w 1536962"/>
                  <a:gd name="connsiteY25" fmla="*/ 161840 h 1367608"/>
                  <a:gd name="connsiteX26" fmla="*/ 1222465 w 1536962"/>
                  <a:gd name="connsiteY26" fmla="*/ 97104 h 1367608"/>
                  <a:gd name="connsiteX27" fmla="*/ 1003980 w 1536962"/>
                  <a:gd name="connsiteY27" fmla="*/ 24276 h 1367608"/>
                  <a:gd name="connsiteX28" fmla="*/ 785495 w 1536962"/>
                  <a:gd name="connsiteY28" fmla="*/ 0 h 1367608"/>
                  <a:gd name="connsiteX29" fmla="*/ 575102 w 1536962"/>
                  <a:gd name="connsiteY29" fmla="*/ 24276 h 1367608"/>
                  <a:gd name="connsiteX30" fmla="*/ 413261 w 1536962"/>
                  <a:gd name="connsiteY30" fmla="*/ 72828 h 1367608"/>
                  <a:gd name="connsiteX31" fmla="*/ 227144 w 1536962"/>
                  <a:gd name="connsiteY31" fmla="*/ 161840 h 1367608"/>
                  <a:gd name="connsiteX32" fmla="*/ 130040 w 1536962"/>
                  <a:gd name="connsiteY32" fmla="*/ 299405 h 1367608"/>
                  <a:gd name="connsiteX33" fmla="*/ 41028 w 1536962"/>
                  <a:gd name="connsiteY33" fmla="*/ 469338 h 1367608"/>
                  <a:gd name="connsiteX34" fmla="*/ 567 w 1536962"/>
                  <a:gd name="connsiteY34" fmla="*/ 671639 h 1367608"/>
                  <a:gd name="connsiteX35" fmla="*/ 16751 w 1536962"/>
                  <a:gd name="connsiteY35" fmla="*/ 849663 h 1367608"/>
                  <a:gd name="connsiteX36" fmla="*/ 8659 w 1536962"/>
                  <a:gd name="connsiteY36" fmla="*/ 946768 h 1367608"/>
                  <a:gd name="connsiteX37" fmla="*/ 8659 w 1536962"/>
                  <a:gd name="connsiteY37" fmla="*/ 1035780 h 1367608"/>
                  <a:gd name="connsiteX38" fmla="*/ 8659 w 1536962"/>
                  <a:gd name="connsiteY38" fmla="*/ 1076240 h 1367608"/>
                  <a:gd name="connsiteX39" fmla="*/ 73396 w 1536962"/>
                  <a:gd name="connsiteY39" fmla="*/ 1181437 h 1367608"/>
                  <a:gd name="connsiteX40" fmla="*/ 105764 w 1536962"/>
                  <a:gd name="connsiteY40" fmla="*/ 1270449 h 1367608"/>
                  <a:gd name="connsiteX41" fmla="*/ 146224 w 1536962"/>
                  <a:gd name="connsiteY41" fmla="*/ 1335186 h 1367608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43845 w 1536962"/>
                  <a:gd name="connsiteY13" fmla="*/ 8334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0950 w 1536962"/>
                  <a:gd name="connsiteY22" fmla="*/ 39650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0950 w 1536962"/>
                  <a:gd name="connsiteY22" fmla="*/ 39650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37867 w 1536962"/>
                  <a:gd name="connsiteY23" fmla="*/ 32391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37867 w 1536962"/>
                  <a:gd name="connsiteY23" fmla="*/ 323913 h 1367597"/>
                  <a:gd name="connsiteX24" fmla="*/ 1410738 w 1536962"/>
                  <a:gd name="connsiteY24" fmla="*/ 25416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97184 w 1538167"/>
                  <a:gd name="connsiteY32" fmla="*/ 325606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7086 w 1538167"/>
                  <a:gd name="connsiteY30" fmla="*/ 57108 h 1367597"/>
                  <a:gd name="connsiteX31" fmla="*/ 228349 w 1538167"/>
                  <a:gd name="connsiteY31" fmla="*/ 161840 h 1367597"/>
                  <a:gd name="connsiteX32" fmla="*/ 97184 w 1538167"/>
                  <a:gd name="connsiteY32" fmla="*/ 325606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2502 h 1368713"/>
                  <a:gd name="connsiteX1" fmla="*/ 147429 w 1538167"/>
                  <a:gd name="connsiteY1" fmla="*/ 1093540 h 1368713"/>
                  <a:gd name="connsiteX2" fmla="*/ 139337 w 1538167"/>
                  <a:gd name="connsiteY2" fmla="*/ 980252 h 1368713"/>
                  <a:gd name="connsiteX3" fmla="*/ 195981 w 1538167"/>
                  <a:gd name="connsiteY3" fmla="*/ 980252 h 1368713"/>
                  <a:gd name="connsiteX4" fmla="*/ 220257 w 1538167"/>
                  <a:gd name="connsiteY4" fmla="*/ 773476 h 1368713"/>
                  <a:gd name="connsiteX5" fmla="*/ 325454 w 1538167"/>
                  <a:gd name="connsiteY5" fmla="*/ 818411 h 1368713"/>
                  <a:gd name="connsiteX6" fmla="*/ 495387 w 1538167"/>
                  <a:gd name="connsiteY6" fmla="*/ 875056 h 1368713"/>
                  <a:gd name="connsiteX7" fmla="*/ 770516 w 1538167"/>
                  <a:gd name="connsiteY7" fmla="*/ 907424 h 1368713"/>
                  <a:gd name="connsiteX8" fmla="*/ 1005185 w 1538167"/>
                  <a:gd name="connsiteY8" fmla="*/ 842687 h 1368713"/>
                  <a:gd name="connsiteX9" fmla="*/ 1078013 w 1538167"/>
                  <a:gd name="connsiteY9" fmla="*/ 640386 h 1368713"/>
                  <a:gd name="connsiteX10" fmla="*/ 1118473 w 1538167"/>
                  <a:gd name="connsiteY10" fmla="*/ 591834 h 1368713"/>
                  <a:gd name="connsiteX11" fmla="*/ 1183210 w 1538167"/>
                  <a:gd name="connsiteY11" fmla="*/ 608018 h 1368713"/>
                  <a:gd name="connsiteX12" fmla="*/ 1247946 w 1538167"/>
                  <a:gd name="connsiteY12" fmla="*/ 680847 h 1368713"/>
                  <a:gd name="connsiteX13" fmla="*/ 1331950 w 1538167"/>
                  <a:gd name="connsiteY13" fmla="*/ 847695 h 1368713"/>
                  <a:gd name="connsiteX14" fmla="*/ 1377418 w 1538167"/>
                  <a:gd name="connsiteY14" fmla="*/ 972160 h 1368713"/>
                  <a:gd name="connsiteX15" fmla="*/ 1380734 w 1538167"/>
                  <a:gd name="connsiteY15" fmla="*/ 1082828 h 1368713"/>
                  <a:gd name="connsiteX16" fmla="*/ 1361234 w 1538167"/>
                  <a:gd name="connsiteY16" fmla="*/ 1368670 h 1368713"/>
                  <a:gd name="connsiteX17" fmla="*/ 1523075 w 1538167"/>
                  <a:gd name="connsiteY17" fmla="*/ 1061172 h 1368713"/>
                  <a:gd name="connsiteX18" fmla="*/ 1531167 w 1538167"/>
                  <a:gd name="connsiteY18" fmla="*/ 955976 h 1368713"/>
                  <a:gd name="connsiteX19" fmla="*/ 1523075 w 1538167"/>
                  <a:gd name="connsiteY19" fmla="*/ 519006 h 1368713"/>
                  <a:gd name="connsiteX20" fmla="*/ 1523075 w 1538167"/>
                  <a:gd name="connsiteY20" fmla="*/ 478546 h 1368713"/>
                  <a:gd name="connsiteX21" fmla="*/ 1490707 w 1538167"/>
                  <a:gd name="connsiteY21" fmla="*/ 438086 h 1368713"/>
                  <a:gd name="connsiteX22" fmla="*/ 1447395 w 1538167"/>
                  <a:gd name="connsiteY22" fmla="*/ 381905 h 1368713"/>
                  <a:gd name="connsiteX23" fmla="*/ 1439072 w 1538167"/>
                  <a:gd name="connsiteY23" fmla="*/ 325029 h 1368713"/>
                  <a:gd name="connsiteX24" fmla="*/ 1411943 w 1538167"/>
                  <a:gd name="connsiteY24" fmla="*/ 255285 h 1368713"/>
                  <a:gd name="connsiteX25" fmla="*/ 1345050 w 1538167"/>
                  <a:gd name="connsiteY25" fmla="*/ 162956 h 1368713"/>
                  <a:gd name="connsiteX26" fmla="*/ 1223670 w 1538167"/>
                  <a:gd name="connsiteY26" fmla="*/ 98220 h 1368713"/>
                  <a:gd name="connsiteX27" fmla="*/ 1005185 w 1538167"/>
                  <a:gd name="connsiteY27" fmla="*/ 25392 h 1368713"/>
                  <a:gd name="connsiteX28" fmla="*/ 786700 w 1538167"/>
                  <a:gd name="connsiteY28" fmla="*/ 1116 h 1368713"/>
                  <a:gd name="connsiteX29" fmla="*/ 589407 w 1538167"/>
                  <a:gd name="connsiteY29" fmla="*/ 9672 h 1368713"/>
                  <a:gd name="connsiteX30" fmla="*/ 417086 w 1538167"/>
                  <a:gd name="connsiteY30" fmla="*/ 58224 h 1368713"/>
                  <a:gd name="connsiteX31" fmla="*/ 228349 w 1538167"/>
                  <a:gd name="connsiteY31" fmla="*/ 162956 h 1368713"/>
                  <a:gd name="connsiteX32" fmla="*/ 97184 w 1538167"/>
                  <a:gd name="connsiteY32" fmla="*/ 326722 h 1368713"/>
                  <a:gd name="connsiteX33" fmla="*/ 42233 w 1538167"/>
                  <a:gd name="connsiteY33" fmla="*/ 470454 h 1368713"/>
                  <a:gd name="connsiteX34" fmla="*/ 1772 w 1538167"/>
                  <a:gd name="connsiteY34" fmla="*/ 672755 h 1368713"/>
                  <a:gd name="connsiteX35" fmla="*/ 7476 w 1538167"/>
                  <a:gd name="connsiteY35" fmla="*/ 850779 h 1368713"/>
                  <a:gd name="connsiteX36" fmla="*/ 9864 w 1538167"/>
                  <a:gd name="connsiteY36" fmla="*/ 947884 h 1368713"/>
                  <a:gd name="connsiteX37" fmla="*/ 9864 w 1538167"/>
                  <a:gd name="connsiteY37" fmla="*/ 1036896 h 1368713"/>
                  <a:gd name="connsiteX38" fmla="*/ 9864 w 1538167"/>
                  <a:gd name="connsiteY38" fmla="*/ 1077356 h 1368713"/>
                  <a:gd name="connsiteX39" fmla="*/ 66740 w 1538167"/>
                  <a:gd name="connsiteY39" fmla="*/ 1203514 h 1368713"/>
                  <a:gd name="connsiteX40" fmla="*/ 106969 w 1538167"/>
                  <a:gd name="connsiteY40" fmla="*/ 1271565 h 1368713"/>
                  <a:gd name="connsiteX41" fmla="*/ 144809 w 1538167"/>
                  <a:gd name="connsiteY41" fmla="*/ 1362502 h 1368713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18473 w 1538167"/>
                  <a:gd name="connsiteY10" fmla="*/ 591459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23670 w 1538167"/>
                  <a:gd name="connsiteY26" fmla="*/ 9784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18473 w 1538167"/>
                  <a:gd name="connsiteY10" fmla="*/ 591459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28953 w 1538167"/>
                  <a:gd name="connsiteY10" fmla="*/ 615040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96310 w 1538167"/>
                  <a:gd name="connsiteY11" fmla="*/ 6207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96310 w 1538167"/>
                  <a:gd name="connsiteY11" fmla="*/ 620743 h 1368338"/>
                  <a:gd name="connsiteX12" fmla="*/ 1253187 w 1538167"/>
                  <a:gd name="connsiteY12" fmla="*/ 688333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38167" h="1368338">
                    <a:moveTo>
                      <a:pt x="144809" y="1362127"/>
                    </a:moveTo>
                    <a:cubicBezTo>
                      <a:pt x="151552" y="1332456"/>
                      <a:pt x="148341" y="1156873"/>
                      <a:pt x="147429" y="1093165"/>
                    </a:cubicBezTo>
                    <a:cubicBezTo>
                      <a:pt x="146517" y="1029457"/>
                      <a:pt x="131245" y="998758"/>
                      <a:pt x="139337" y="979877"/>
                    </a:cubicBezTo>
                    <a:cubicBezTo>
                      <a:pt x="147429" y="960996"/>
                      <a:pt x="182494" y="1014340"/>
                      <a:pt x="195981" y="979877"/>
                    </a:cubicBezTo>
                    <a:cubicBezTo>
                      <a:pt x="209468" y="945414"/>
                      <a:pt x="198678" y="800074"/>
                      <a:pt x="220257" y="773101"/>
                    </a:cubicBezTo>
                    <a:cubicBezTo>
                      <a:pt x="241836" y="746128"/>
                      <a:pt x="279599" y="801106"/>
                      <a:pt x="325454" y="818036"/>
                    </a:cubicBezTo>
                    <a:cubicBezTo>
                      <a:pt x="371309" y="834966"/>
                      <a:pt x="421210" y="859845"/>
                      <a:pt x="495387" y="874681"/>
                    </a:cubicBezTo>
                    <a:cubicBezTo>
                      <a:pt x="569564" y="889517"/>
                      <a:pt x="685550" y="912444"/>
                      <a:pt x="770516" y="907049"/>
                    </a:cubicBezTo>
                    <a:cubicBezTo>
                      <a:pt x="855482" y="901654"/>
                      <a:pt x="954372" y="882015"/>
                      <a:pt x="1005185" y="842312"/>
                    </a:cubicBezTo>
                    <a:cubicBezTo>
                      <a:pt x="1055998" y="802609"/>
                      <a:pt x="1054765" y="706711"/>
                      <a:pt x="1075393" y="668832"/>
                    </a:cubicBezTo>
                    <a:cubicBezTo>
                      <a:pt x="1096021" y="630953"/>
                      <a:pt x="1108800" y="623055"/>
                      <a:pt x="1128953" y="615040"/>
                    </a:cubicBezTo>
                    <a:cubicBezTo>
                      <a:pt x="1149106" y="607025"/>
                      <a:pt x="1175604" y="608528"/>
                      <a:pt x="1196310" y="620743"/>
                    </a:cubicBezTo>
                    <a:cubicBezTo>
                      <a:pt x="1217016" y="632959"/>
                      <a:pt x="1230580" y="650570"/>
                      <a:pt x="1253187" y="688333"/>
                    </a:cubicBezTo>
                    <a:cubicBezTo>
                      <a:pt x="1275794" y="726096"/>
                      <a:pt x="1311245" y="800078"/>
                      <a:pt x="1331950" y="847320"/>
                    </a:cubicBezTo>
                    <a:cubicBezTo>
                      <a:pt x="1352655" y="894562"/>
                      <a:pt x="1369287" y="932596"/>
                      <a:pt x="1377418" y="971785"/>
                    </a:cubicBezTo>
                    <a:cubicBezTo>
                      <a:pt x="1385549" y="1010974"/>
                      <a:pt x="1383431" y="1016368"/>
                      <a:pt x="1380734" y="1082453"/>
                    </a:cubicBezTo>
                    <a:cubicBezTo>
                      <a:pt x="1378037" y="1148538"/>
                      <a:pt x="1337511" y="1371904"/>
                      <a:pt x="1361234" y="1368295"/>
                    </a:cubicBezTo>
                    <a:cubicBezTo>
                      <a:pt x="1384957" y="1364686"/>
                      <a:pt x="1494753" y="1129579"/>
                      <a:pt x="1523075" y="1060797"/>
                    </a:cubicBezTo>
                    <a:cubicBezTo>
                      <a:pt x="1551397" y="992015"/>
                      <a:pt x="1531167" y="1045962"/>
                      <a:pt x="1531167" y="955601"/>
                    </a:cubicBezTo>
                    <a:cubicBezTo>
                      <a:pt x="1531167" y="865240"/>
                      <a:pt x="1524424" y="598203"/>
                      <a:pt x="1523075" y="518631"/>
                    </a:cubicBezTo>
                    <a:cubicBezTo>
                      <a:pt x="1521726" y="439059"/>
                      <a:pt x="1528470" y="491658"/>
                      <a:pt x="1523075" y="478171"/>
                    </a:cubicBezTo>
                    <a:cubicBezTo>
                      <a:pt x="1517680" y="464684"/>
                      <a:pt x="1503320" y="453818"/>
                      <a:pt x="1490707" y="437711"/>
                    </a:cubicBezTo>
                    <a:cubicBezTo>
                      <a:pt x="1478094" y="421604"/>
                      <a:pt x="1456001" y="400373"/>
                      <a:pt x="1447395" y="381530"/>
                    </a:cubicBezTo>
                    <a:cubicBezTo>
                      <a:pt x="1438789" y="362687"/>
                      <a:pt x="1444981" y="345757"/>
                      <a:pt x="1439072" y="324654"/>
                    </a:cubicBezTo>
                    <a:cubicBezTo>
                      <a:pt x="1433163" y="303551"/>
                      <a:pt x="1427613" y="281922"/>
                      <a:pt x="1411943" y="254910"/>
                    </a:cubicBezTo>
                    <a:cubicBezTo>
                      <a:pt x="1396273" y="227898"/>
                      <a:pt x="1379049" y="192252"/>
                      <a:pt x="1345050" y="162581"/>
                    </a:cubicBezTo>
                    <a:cubicBezTo>
                      <a:pt x="1311051" y="132910"/>
                      <a:pt x="1261973" y="100686"/>
                      <a:pt x="1207949" y="76885"/>
                    </a:cubicBezTo>
                    <a:cubicBezTo>
                      <a:pt x="1153925" y="53084"/>
                      <a:pt x="1091113" y="32468"/>
                      <a:pt x="1020905" y="19777"/>
                    </a:cubicBezTo>
                    <a:cubicBezTo>
                      <a:pt x="950697" y="7086"/>
                      <a:pt x="858616" y="2488"/>
                      <a:pt x="786700" y="741"/>
                    </a:cubicBezTo>
                    <a:cubicBezTo>
                      <a:pt x="714784" y="-1006"/>
                      <a:pt x="651009" y="-221"/>
                      <a:pt x="589407" y="9297"/>
                    </a:cubicBezTo>
                    <a:cubicBezTo>
                      <a:pt x="527805" y="18815"/>
                      <a:pt x="477262" y="32302"/>
                      <a:pt x="417086" y="57849"/>
                    </a:cubicBezTo>
                    <a:cubicBezTo>
                      <a:pt x="356910" y="83396"/>
                      <a:pt x="281666" y="117831"/>
                      <a:pt x="228349" y="162581"/>
                    </a:cubicBezTo>
                    <a:cubicBezTo>
                      <a:pt x="175032" y="207331"/>
                      <a:pt x="128203" y="275097"/>
                      <a:pt x="97184" y="326347"/>
                    </a:cubicBezTo>
                    <a:cubicBezTo>
                      <a:pt x="66165" y="377597"/>
                      <a:pt x="58135" y="412407"/>
                      <a:pt x="42233" y="470079"/>
                    </a:cubicBezTo>
                    <a:cubicBezTo>
                      <a:pt x="26331" y="527751"/>
                      <a:pt x="7565" y="608993"/>
                      <a:pt x="1772" y="672380"/>
                    </a:cubicBezTo>
                    <a:cubicBezTo>
                      <a:pt x="-4021" y="735767"/>
                      <a:pt x="6127" y="804549"/>
                      <a:pt x="7476" y="850404"/>
                    </a:cubicBezTo>
                    <a:cubicBezTo>
                      <a:pt x="8825" y="896259"/>
                      <a:pt x="9466" y="916490"/>
                      <a:pt x="9864" y="947509"/>
                    </a:cubicBezTo>
                    <a:cubicBezTo>
                      <a:pt x="10262" y="978528"/>
                      <a:pt x="9864" y="1036521"/>
                      <a:pt x="9864" y="1036521"/>
                    </a:cubicBezTo>
                    <a:cubicBezTo>
                      <a:pt x="9864" y="1058100"/>
                      <a:pt x="385" y="1049211"/>
                      <a:pt x="9864" y="1076981"/>
                    </a:cubicBezTo>
                    <a:cubicBezTo>
                      <a:pt x="19343" y="1104751"/>
                      <a:pt x="50556" y="1170771"/>
                      <a:pt x="66740" y="1203139"/>
                    </a:cubicBezTo>
                    <a:cubicBezTo>
                      <a:pt x="82924" y="1235507"/>
                      <a:pt x="93958" y="1244692"/>
                      <a:pt x="106969" y="1271190"/>
                    </a:cubicBezTo>
                    <a:cubicBezTo>
                      <a:pt x="119980" y="1297688"/>
                      <a:pt x="138066" y="1391798"/>
                      <a:pt x="144809" y="1362127"/>
                    </a:cubicBezTo>
                    <a:close/>
                  </a:path>
                </a:pathLst>
              </a:custGeom>
              <a:solidFill>
                <a:srgbClr val="8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8271F188-9644-4361-8876-D159A5F4C2FE}"/>
                  </a:ext>
                </a:extLst>
              </p:cNvPr>
              <p:cNvGrpSpPr/>
              <p:nvPr/>
            </p:nvGrpSpPr>
            <p:grpSpPr>
              <a:xfrm>
                <a:off x="9774808" y="3440133"/>
                <a:ext cx="448029" cy="1066211"/>
                <a:chOff x="9774808" y="3440133"/>
                <a:chExt cx="448029" cy="1066211"/>
              </a:xfrm>
              <a:solidFill>
                <a:srgbClr val="EA650D"/>
              </a:solidFill>
            </p:grpSpPr>
            <p:sp>
              <p:nvSpPr>
                <p:cNvPr id="60" name="Trapezoid 59">
                  <a:extLst>
                    <a:ext uri="{FF2B5EF4-FFF2-40B4-BE49-F238E27FC236}">
                      <a16:creationId xmlns:a16="http://schemas.microsoft.com/office/drawing/2014/main" id="{C8847723-2B34-4577-961D-CC0622372921}"/>
                    </a:ext>
                  </a:extLst>
                </p:cNvPr>
                <p:cNvSpPr/>
                <p:nvPr/>
              </p:nvSpPr>
              <p:spPr>
                <a:xfrm rot="10800000">
                  <a:off x="9774808" y="3440134"/>
                  <a:ext cx="448029" cy="83842"/>
                </a:xfrm>
                <a:prstGeom prst="trapezoid">
                  <a:avLst>
                    <a:gd name="adj" fmla="val 7812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1" name="Regular Pentagon 63">
                  <a:extLst>
                    <a:ext uri="{FF2B5EF4-FFF2-40B4-BE49-F238E27FC236}">
                      <a16:creationId xmlns:a16="http://schemas.microsoft.com/office/drawing/2014/main" id="{41A1867B-C30D-4D9D-B4C3-705850649689}"/>
                    </a:ext>
                  </a:extLst>
                </p:cNvPr>
                <p:cNvSpPr/>
                <p:nvPr/>
              </p:nvSpPr>
              <p:spPr>
                <a:xfrm>
                  <a:off x="9774809" y="3440133"/>
                  <a:ext cx="448028" cy="293449"/>
                </a:xfrm>
                <a:prstGeom prst="pentag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B1D94A99-B375-4091-BA4A-38A47BE5CB7C}"/>
                    </a:ext>
                  </a:extLst>
                </p:cNvPr>
                <p:cNvSpPr/>
                <p:nvPr/>
              </p:nvSpPr>
              <p:spPr>
                <a:xfrm>
                  <a:off x="9927397" y="3733582"/>
                  <a:ext cx="151963" cy="77276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48" name="Groep 56">
              <a:extLst>
                <a:ext uri="{FF2B5EF4-FFF2-40B4-BE49-F238E27FC236}">
                  <a16:creationId xmlns:a16="http://schemas.microsoft.com/office/drawing/2014/main" id="{831D6BCE-6588-4CA2-8450-B01F35748E1E}"/>
                </a:ext>
              </a:extLst>
            </p:cNvPr>
            <p:cNvGrpSpPr/>
            <p:nvPr/>
          </p:nvGrpSpPr>
          <p:grpSpPr>
            <a:xfrm>
              <a:off x="341095" y="5887736"/>
              <a:ext cx="1772616" cy="603858"/>
              <a:chOff x="3346898" y="1097574"/>
              <a:chExt cx="2139053" cy="728688"/>
            </a:xfrm>
            <a:solidFill>
              <a:schemeClr val="bg1"/>
            </a:solidFill>
          </p:grpSpPr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55A114B2-B4E9-438F-84D1-6677C6DC78A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336337" y="1097574"/>
                <a:ext cx="18872" cy="0"/>
                <a:chOff x="991226" y="4289503"/>
                <a:chExt cx="20637" cy="0"/>
              </a:xfrm>
              <a:grpFill/>
            </p:grpSpPr>
            <p:sp>
              <p:nvSpPr>
                <p:cNvPr id="51" name="Freeform 11">
                  <a:extLst>
                    <a:ext uri="{FF2B5EF4-FFF2-40B4-BE49-F238E27FC236}">
                      <a16:creationId xmlns:a16="http://schemas.microsoft.com/office/drawing/2014/main" id="{6E62E95A-E174-4D57-B242-7F0B51FED1E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226" y="4289503"/>
                  <a:ext cx="9525" cy="0"/>
                </a:xfrm>
                <a:custGeom>
                  <a:avLst/>
                  <a:gdLst>
                    <a:gd name="T0" fmla="*/ 6 w 6"/>
                    <a:gd name="T1" fmla="*/ 0 w 6"/>
                    <a:gd name="T2" fmla="*/ 6 w 6"/>
                    <a:gd name="T3" fmla="*/ 6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6">
                      <a:moveTo>
                        <a:pt x="6" y="0"/>
                      </a:moveTo>
                      <a:lnTo>
                        <a:pt x="0" y="0"/>
                      </a:lnTo>
                      <a:lnTo>
                        <a:pt x="6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2" name="Freeform 12">
                  <a:extLst>
                    <a:ext uri="{FF2B5EF4-FFF2-40B4-BE49-F238E27FC236}">
                      <a16:creationId xmlns:a16="http://schemas.microsoft.com/office/drawing/2014/main" id="{68E0EF26-9FD1-4BC0-8D28-F15D30B053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751" y="4289503"/>
                  <a:ext cx="11112" cy="0"/>
                </a:xfrm>
                <a:custGeom>
                  <a:avLst/>
                  <a:gdLst>
                    <a:gd name="T0" fmla="*/ 0 w 7"/>
                    <a:gd name="T1" fmla="*/ 0 w 7"/>
                    <a:gd name="T2" fmla="*/ 7 w 7"/>
                    <a:gd name="T3" fmla="*/ 0 w 7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7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0" name="Tekstvak 58">
                <a:extLst>
                  <a:ext uri="{FF2B5EF4-FFF2-40B4-BE49-F238E27FC236}">
                    <a16:creationId xmlns:a16="http://schemas.microsoft.com/office/drawing/2014/main" id="{8A76FF81-A69D-46D6-A194-FC02C34133CF}"/>
                  </a:ext>
                </a:extLst>
              </p:cNvPr>
              <p:cNvSpPr txBox="1"/>
              <p:nvPr/>
            </p:nvSpPr>
            <p:spPr>
              <a:xfrm>
                <a:off x="3346898" y="1160705"/>
                <a:ext cx="2139053" cy="6655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nl-NL" sz="10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PROVISION USER</a:t>
                </a:r>
              </a:p>
              <a:p>
                <a:pPr algn="ctr"/>
                <a:r>
                  <a:rPr lang="nl-NL" sz="10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ACCOUNT</a:t>
                </a:r>
              </a:p>
            </p:txBody>
          </p:sp>
        </p:grp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559D2B1-7067-432C-9826-BC6DFAB9D98B}"/>
              </a:ext>
            </a:extLst>
          </p:cNvPr>
          <p:cNvGrpSpPr/>
          <p:nvPr/>
        </p:nvGrpSpPr>
        <p:grpSpPr>
          <a:xfrm>
            <a:off x="2123728" y="2178141"/>
            <a:ext cx="1188147" cy="962827"/>
            <a:chOff x="408493" y="5164360"/>
            <a:chExt cx="1637827" cy="1327235"/>
          </a:xfrm>
        </p:grpSpPr>
        <p:grpSp>
          <p:nvGrpSpPr>
            <p:cNvPr id="66" name="Group 65">
              <a:extLst>
                <a:ext uri="{FF2B5EF4-FFF2-40B4-BE49-F238E27FC236}">
                  <a16:creationId xmlns:a16="http://schemas.microsoft.com/office/drawing/2014/main" id="{43BF874C-58FF-4CED-A88C-01C48784C9A8}"/>
                </a:ext>
              </a:extLst>
            </p:cNvPr>
            <p:cNvGrpSpPr/>
            <p:nvPr/>
          </p:nvGrpSpPr>
          <p:grpSpPr>
            <a:xfrm>
              <a:off x="851972" y="5164360"/>
              <a:ext cx="824554" cy="831479"/>
              <a:chOff x="8246003" y="962751"/>
              <a:chExt cx="3514083" cy="3543593"/>
            </a:xfrm>
          </p:grpSpPr>
          <p:sp>
            <p:nvSpPr>
              <p:cNvPr id="72" name="Freeform 6">
                <a:extLst>
                  <a:ext uri="{FF2B5EF4-FFF2-40B4-BE49-F238E27FC236}">
                    <a16:creationId xmlns:a16="http://schemas.microsoft.com/office/drawing/2014/main" id="{0535311E-154B-444D-B28A-58D443F4C2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6003" y="3210651"/>
                <a:ext cx="1510678" cy="1295693"/>
              </a:xfrm>
              <a:custGeom>
                <a:avLst/>
                <a:gdLst>
                  <a:gd name="T0" fmla="*/ 96 w 314"/>
                  <a:gd name="T1" fmla="*/ 64 h 356"/>
                  <a:gd name="T2" fmla="*/ 0 w 314"/>
                  <a:gd name="T3" fmla="*/ 154 h 356"/>
                  <a:gd name="T4" fmla="*/ 0 w 314"/>
                  <a:gd name="T5" fmla="*/ 324 h 356"/>
                  <a:gd name="T6" fmla="*/ 314 w 314"/>
                  <a:gd name="T7" fmla="*/ 356 h 356"/>
                  <a:gd name="T8" fmla="*/ 271 w 314"/>
                  <a:gd name="T9" fmla="*/ 0 h 356"/>
                  <a:gd name="T10" fmla="*/ 96 w 314"/>
                  <a:gd name="T11" fmla="*/ 64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4" h="356">
                    <a:moveTo>
                      <a:pt x="96" y="64"/>
                    </a:moveTo>
                    <a:cubicBezTo>
                      <a:pt x="11" y="91"/>
                      <a:pt x="0" y="154"/>
                      <a:pt x="0" y="154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59" y="335"/>
                      <a:pt x="314" y="356"/>
                      <a:pt x="314" y="356"/>
                    </a:cubicBezTo>
                    <a:cubicBezTo>
                      <a:pt x="271" y="0"/>
                      <a:pt x="271" y="0"/>
                      <a:pt x="271" y="0"/>
                    </a:cubicBezTo>
                    <a:cubicBezTo>
                      <a:pt x="271" y="0"/>
                      <a:pt x="181" y="37"/>
                      <a:pt x="96" y="6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32418"/>
                <a:endParaRPr lang="en-US" sz="140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3" name="Freeform 7">
                <a:extLst>
                  <a:ext uri="{FF2B5EF4-FFF2-40B4-BE49-F238E27FC236}">
                    <a16:creationId xmlns:a16="http://schemas.microsoft.com/office/drawing/2014/main" id="{1B8747B1-E8F0-435E-BE47-7DF2C48D9B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312" y="3181948"/>
                <a:ext cx="1514774" cy="1315019"/>
              </a:xfrm>
              <a:custGeom>
                <a:avLst/>
                <a:gdLst>
                  <a:gd name="T0" fmla="*/ 218 w 313"/>
                  <a:gd name="T1" fmla="*/ 64 h 356"/>
                  <a:gd name="T2" fmla="*/ 42 w 313"/>
                  <a:gd name="T3" fmla="*/ 0 h 356"/>
                  <a:gd name="T4" fmla="*/ 0 w 313"/>
                  <a:gd name="T5" fmla="*/ 356 h 356"/>
                  <a:gd name="T6" fmla="*/ 313 w 313"/>
                  <a:gd name="T7" fmla="*/ 324 h 356"/>
                  <a:gd name="T8" fmla="*/ 313 w 313"/>
                  <a:gd name="T9" fmla="*/ 154 h 356"/>
                  <a:gd name="T10" fmla="*/ 218 w 313"/>
                  <a:gd name="T11" fmla="*/ 64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3" h="356">
                    <a:moveTo>
                      <a:pt x="218" y="64"/>
                    </a:moveTo>
                    <a:cubicBezTo>
                      <a:pt x="133" y="37"/>
                      <a:pt x="42" y="0"/>
                      <a:pt x="42" y="0"/>
                    </a:cubicBezTo>
                    <a:cubicBezTo>
                      <a:pt x="0" y="356"/>
                      <a:pt x="0" y="356"/>
                      <a:pt x="0" y="356"/>
                    </a:cubicBezTo>
                    <a:cubicBezTo>
                      <a:pt x="0" y="356"/>
                      <a:pt x="255" y="335"/>
                      <a:pt x="313" y="324"/>
                    </a:cubicBezTo>
                    <a:cubicBezTo>
                      <a:pt x="313" y="154"/>
                      <a:pt x="313" y="154"/>
                      <a:pt x="313" y="154"/>
                    </a:cubicBezTo>
                    <a:cubicBezTo>
                      <a:pt x="313" y="154"/>
                      <a:pt x="303" y="91"/>
                      <a:pt x="218" y="6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32418"/>
                <a:endParaRPr lang="en-US" sz="140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4A5739BC-44F7-4936-9FE7-49B4CFDEA9E7}"/>
                  </a:ext>
                </a:extLst>
              </p:cNvPr>
              <p:cNvGrpSpPr/>
              <p:nvPr/>
            </p:nvGrpSpPr>
            <p:grpSpPr>
              <a:xfrm>
                <a:off x="9357598" y="3034434"/>
                <a:ext cx="1286978" cy="1471908"/>
                <a:chOff x="9357598" y="3034434"/>
                <a:chExt cx="1286978" cy="1471908"/>
              </a:xfrm>
              <a:solidFill>
                <a:schemeClr val="bg1"/>
              </a:solidFill>
            </p:grpSpPr>
            <p:sp>
              <p:nvSpPr>
                <p:cNvPr id="82" name="Trapezoid 81">
                  <a:extLst>
                    <a:ext uri="{FF2B5EF4-FFF2-40B4-BE49-F238E27FC236}">
                      <a16:creationId xmlns:a16="http://schemas.microsoft.com/office/drawing/2014/main" id="{95C7B9DD-0718-4E2A-9F09-5B2420F14C77}"/>
                    </a:ext>
                  </a:extLst>
                </p:cNvPr>
                <p:cNvSpPr/>
                <p:nvPr/>
              </p:nvSpPr>
              <p:spPr>
                <a:xfrm rot="10800000">
                  <a:off x="9594650" y="3563277"/>
                  <a:ext cx="814836" cy="943065"/>
                </a:xfrm>
                <a:prstGeom prst="trapezoid">
                  <a:avLst>
                    <a:gd name="adj" fmla="val 1933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3" name="Freeform 104">
                  <a:extLst>
                    <a:ext uri="{FF2B5EF4-FFF2-40B4-BE49-F238E27FC236}">
                      <a16:creationId xmlns:a16="http://schemas.microsoft.com/office/drawing/2014/main" id="{164E4919-1D60-42A1-B07F-7FB932A1211A}"/>
                    </a:ext>
                  </a:extLst>
                </p:cNvPr>
                <p:cNvSpPr/>
                <p:nvPr/>
              </p:nvSpPr>
              <p:spPr>
                <a:xfrm>
                  <a:off x="9357598" y="3034434"/>
                  <a:ext cx="1286978" cy="782345"/>
                </a:xfrm>
                <a:custGeom>
                  <a:avLst/>
                  <a:gdLst>
                    <a:gd name="connsiteX0" fmla="*/ 32078 w 1286369"/>
                    <a:gd name="connsiteY0" fmla="*/ 90000 h 810090"/>
                    <a:gd name="connsiteX1" fmla="*/ 653032 w 1286369"/>
                    <a:gd name="connsiteY1" fmla="*/ 8779 h 810090"/>
                    <a:gd name="connsiteX2" fmla="*/ 1255645 w 1286369"/>
                    <a:gd name="connsiteY2" fmla="*/ 92620 h 810090"/>
                    <a:gd name="connsiteX3" fmla="*/ 1182284 w 1286369"/>
                    <a:gd name="connsiteY3" fmla="*/ 789556 h 810090"/>
                    <a:gd name="connsiteX4" fmla="*/ 1043421 w 1286369"/>
                    <a:gd name="connsiteY4" fmla="*/ 624492 h 810090"/>
                    <a:gd name="connsiteX5" fmla="*/ 244303 w 1286369"/>
                    <a:gd name="connsiteY5" fmla="*/ 619252 h 810090"/>
                    <a:gd name="connsiteX6" fmla="*/ 105440 w 1286369"/>
                    <a:gd name="connsiteY6" fmla="*/ 781695 h 810090"/>
                    <a:gd name="connsiteX7" fmla="*/ 32078 w 1286369"/>
                    <a:gd name="connsiteY7" fmla="*/ 90000 h 810090"/>
                    <a:gd name="connsiteX0" fmla="*/ 32078 w 1286369"/>
                    <a:gd name="connsiteY0" fmla="*/ 90000 h 810090"/>
                    <a:gd name="connsiteX1" fmla="*/ 653032 w 1286369"/>
                    <a:gd name="connsiteY1" fmla="*/ 8779 h 810090"/>
                    <a:gd name="connsiteX2" fmla="*/ 1255645 w 1286369"/>
                    <a:gd name="connsiteY2" fmla="*/ 92620 h 810090"/>
                    <a:gd name="connsiteX3" fmla="*/ 1182284 w 1286369"/>
                    <a:gd name="connsiteY3" fmla="*/ 789556 h 810090"/>
                    <a:gd name="connsiteX4" fmla="*/ 1043421 w 1286369"/>
                    <a:gd name="connsiteY4" fmla="*/ 624492 h 810090"/>
                    <a:gd name="connsiteX5" fmla="*/ 244303 w 1286369"/>
                    <a:gd name="connsiteY5" fmla="*/ 619252 h 810090"/>
                    <a:gd name="connsiteX6" fmla="*/ 105440 w 1286369"/>
                    <a:gd name="connsiteY6" fmla="*/ 781695 h 810090"/>
                    <a:gd name="connsiteX7" fmla="*/ 32078 w 1286369"/>
                    <a:gd name="connsiteY7" fmla="*/ 90000 h 810090"/>
                    <a:gd name="connsiteX0" fmla="*/ 32687 w 1286978"/>
                    <a:gd name="connsiteY0" fmla="*/ 89034 h 809124"/>
                    <a:gd name="connsiteX1" fmla="*/ 653641 w 1286978"/>
                    <a:gd name="connsiteY1" fmla="*/ 7813 h 809124"/>
                    <a:gd name="connsiteX2" fmla="*/ 1256254 w 1286978"/>
                    <a:gd name="connsiteY2" fmla="*/ 91654 h 809124"/>
                    <a:gd name="connsiteX3" fmla="*/ 1182893 w 1286978"/>
                    <a:gd name="connsiteY3" fmla="*/ 788590 h 809124"/>
                    <a:gd name="connsiteX4" fmla="*/ 1044030 w 1286978"/>
                    <a:gd name="connsiteY4" fmla="*/ 623526 h 809124"/>
                    <a:gd name="connsiteX5" fmla="*/ 244912 w 1286978"/>
                    <a:gd name="connsiteY5" fmla="*/ 618286 h 809124"/>
                    <a:gd name="connsiteX6" fmla="*/ 103429 w 1286978"/>
                    <a:gd name="connsiteY6" fmla="*/ 754529 h 809124"/>
                    <a:gd name="connsiteX7" fmla="*/ 32687 w 1286978"/>
                    <a:gd name="connsiteY7" fmla="*/ 89034 h 809124"/>
                    <a:gd name="connsiteX0" fmla="*/ 32687 w 1286978"/>
                    <a:gd name="connsiteY0" fmla="*/ 89034 h 813231"/>
                    <a:gd name="connsiteX1" fmla="*/ 653641 w 1286978"/>
                    <a:gd name="connsiteY1" fmla="*/ 7813 h 813231"/>
                    <a:gd name="connsiteX2" fmla="*/ 1256254 w 1286978"/>
                    <a:gd name="connsiteY2" fmla="*/ 91654 h 813231"/>
                    <a:gd name="connsiteX3" fmla="*/ 1182893 w 1286978"/>
                    <a:gd name="connsiteY3" fmla="*/ 788590 h 813231"/>
                    <a:gd name="connsiteX4" fmla="*/ 1044030 w 1286978"/>
                    <a:gd name="connsiteY4" fmla="*/ 623526 h 813231"/>
                    <a:gd name="connsiteX5" fmla="*/ 244912 w 1286978"/>
                    <a:gd name="connsiteY5" fmla="*/ 618286 h 813231"/>
                    <a:gd name="connsiteX6" fmla="*/ 103429 w 1286978"/>
                    <a:gd name="connsiteY6" fmla="*/ 754529 h 813231"/>
                    <a:gd name="connsiteX7" fmla="*/ 32687 w 1286978"/>
                    <a:gd name="connsiteY7" fmla="*/ 89034 h 813231"/>
                    <a:gd name="connsiteX0" fmla="*/ 32687 w 1288192"/>
                    <a:gd name="connsiteY0" fmla="*/ 88674 h 796477"/>
                    <a:gd name="connsiteX1" fmla="*/ 653641 w 1288192"/>
                    <a:gd name="connsiteY1" fmla="*/ 7453 h 796477"/>
                    <a:gd name="connsiteX2" fmla="*/ 1256254 w 1288192"/>
                    <a:gd name="connsiteY2" fmla="*/ 91294 h 796477"/>
                    <a:gd name="connsiteX3" fmla="*/ 1188133 w 1288192"/>
                    <a:gd name="connsiteY3" fmla="*/ 775129 h 796477"/>
                    <a:gd name="connsiteX4" fmla="*/ 1044030 w 1288192"/>
                    <a:gd name="connsiteY4" fmla="*/ 623166 h 796477"/>
                    <a:gd name="connsiteX5" fmla="*/ 244912 w 1288192"/>
                    <a:gd name="connsiteY5" fmla="*/ 617926 h 796477"/>
                    <a:gd name="connsiteX6" fmla="*/ 103429 w 1288192"/>
                    <a:gd name="connsiteY6" fmla="*/ 754169 h 796477"/>
                    <a:gd name="connsiteX7" fmla="*/ 32687 w 1288192"/>
                    <a:gd name="connsiteY7" fmla="*/ 88674 h 796477"/>
                    <a:gd name="connsiteX0" fmla="*/ 32687 w 1286978"/>
                    <a:gd name="connsiteY0" fmla="*/ 88674 h 780197"/>
                    <a:gd name="connsiteX1" fmla="*/ 653641 w 1286978"/>
                    <a:gd name="connsiteY1" fmla="*/ 7453 h 780197"/>
                    <a:gd name="connsiteX2" fmla="*/ 1256254 w 1286978"/>
                    <a:gd name="connsiteY2" fmla="*/ 91294 h 780197"/>
                    <a:gd name="connsiteX3" fmla="*/ 1182893 w 1286978"/>
                    <a:gd name="connsiteY3" fmla="*/ 754169 h 780197"/>
                    <a:gd name="connsiteX4" fmla="*/ 1044030 w 1286978"/>
                    <a:gd name="connsiteY4" fmla="*/ 623166 h 780197"/>
                    <a:gd name="connsiteX5" fmla="*/ 244912 w 1286978"/>
                    <a:gd name="connsiteY5" fmla="*/ 617926 h 780197"/>
                    <a:gd name="connsiteX6" fmla="*/ 103429 w 1286978"/>
                    <a:gd name="connsiteY6" fmla="*/ 754169 h 780197"/>
                    <a:gd name="connsiteX7" fmla="*/ 32687 w 1286978"/>
                    <a:gd name="connsiteY7" fmla="*/ 88674 h 780197"/>
                    <a:gd name="connsiteX0" fmla="*/ 32687 w 1286978"/>
                    <a:gd name="connsiteY0" fmla="*/ 88674 h 782345"/>
                    <a:gd name="connsiteX1" fmla="*/ 653641 w 1286978"/>
                    <a:gd name="connsiteY1" fmla="*/ 7453 h 782345"/>
                    <a:gd name="connsiteX2" fmla="*/ 1256254 w 1286978"/>
                    <a:gd name="connsiteY2" fmla="*/ 91294 h 782345"/>
                    <a:gd name="connsiteX3" fmla="*/ 1182893 w 1286978"/>
                    <a:gd name="connsiteY3" fmla="*/ 754169 h 782345"/>
                    <a:gd name="connsiteX4" fmla="*/ 1044030 w 1286978"/>
                    <a:gd name="connsiteY4" fmla="*/ 623166 h 782345"/>
                    <a:gd name="connsiteX5" fmla="*/ 244912 w 1286978"/>
                    <a:gd name="connsiteY5" fmla="*/ 617926 h 782345"/>
                    <a:gd name="connsiteX6" fmla="*/ 103429 w 1286978"/>
                    <a:gd name="connsiteY6" fmla="*/ 754169 h 782345"/>
                    <a:gd name="connsiteX7" fmla="*/ 32687 w 1286978"/>
                    <a:gd name="connsiteY7" fmla="*/ 88674 h 7823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86978" h="782345">
                      <a:moveTo>
                        <a:pt x="32687" y="88674"/>
                      </a:moveTo>
                      <a:cubicBezTo>
                        <a:pt x="124389" y="-35779"/>
                        <a:pt x="449713" y="7016"/>
                        <a:pt x="653641" y="7453"/>
                      </a:cubicBezTo>
                      <a:cubicBezTo>
                        <a:pt x="857569" y="7890"/>
                        <a:pt x="1168045" y="-33159"/>
                        <a:pt x="1256254" y="91294"/>
                      </a:cubicBezTo>
                      <a:cubicBezTo>
                        <a:pt x="1344463" y="215747"/>
                        <a:pt x="1218264" y="665524"/>
                        <a:pt x="1182893" y="754169"/>
                      </a:cubicBezTo>
                      <a:cubicBezTo>
                        <a:pt x="1147522" y="842814"/>
                        <a:pt x="1182019" y="700895"/>
                        <a:pt x="1044030" y="623166"/>
                      </a:cubicBezTo>
                      <a:cubicBezTo>
                        <a:pt x="906041" y="545437"/>
                        <a:pt x="401242" y="591726"/>
                        <a:pt x="244912" y="617926"/>
                      </a:cubicBezTo>
                      <a:cubicBezTo>
                        <a:pt x="133123" y="683427"/>
                        <a:pt x="139236" y="842378"/>
                        <a:pt x="103429" y="754169"/>
                      </a:cubicBezTo>
                      <a:cubicBezTo>
                        <a:pt x="67622" y="665960"/>
                        <a:pt x="-59015" y="213127"/>
                        <a:pt x="32687" y="886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CB4B0BBC-D5BA-4646-95E2-C96D7FC9CCF4}"/>
                  </a:ext>
                </a:extLst>
              </p:cNvPr>
              <p:cNvSpPr/>
              <p:nvPr/>
            </p:nvSpPr>
            <p:spPr>
              <a:xfrm>
                <a:off x="9550109" y="2439273"/>
                <a:ext cx="903920" cy="1076844"/>
              </a:xfrm>
              <a:prstGeom prst="ellipse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6" name="Freeform 97">
                <a:extLst>
                  <a:ext uri="{FF2B5EF4-FFF2-40B4-BE49-F238E27FC236}">
                    <a16:creationId xmlns:a16="http://schemas.microsoft.com/office/drawing/2014/main" id="{31C7315F-8081-4C67-8947-1EF3B8E5300C}"/>
                  </a:ext>
                </a:extLst>
              </p:cNvPr>
              <p:cNvSpPr/>
              <p:nvPr/>
            </p:nvSpPr>
            <p:spPr>
              <a:xfrm>
                <a:off x="9083418" y="1401870"/>
                <a:ext cx="1831741" cy="1777891"/>
              </a:xfrm>
              <a:custGeom>
                <a:avLst/>
                <a:gdLst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241366 w 1831741"/>
                  <a:gd name="connsiteY12" fmla="*/ 1169804 h 1777891"/>
                  <a:gd name="connsiteX13" fmla="*/ 285907 w 1831741"/>
                  <a:gd name="connsiteY13" fmla="*/ 1203864 h 1777891"/>
                  <a:gd name="connsiteX14" fmla="*/ 314728 w 1831741"/>
                  <a:gd name="connsiteY14" fmla="*/ 122220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241366 w 1831741"/>
                  <a:gd name="connsiteY12" fmla="*/ 1169804 h 1777891"/>
                  <a:gd name="connsiteX13" fmla="*/ 285907 w 1831741"/>
                  <a:gd name="connsiteY13" fmla="*/ 120386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85907 w 1831741"/>
                  <a:gd name="connsiteY13" fmla="*/ 120386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67566 w 1831741"/>
                  <a:gd name="connsiteY13" fmla="*/ 118814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67566 w 1831741"/>
                  <a:gd name="connsiteY13" fmla="*/ 1188144 h 1777891"/>
                  <a:gd name="connsiteX14" fmla="*/ 319969 w 1831741"/>
                  <a:gd name="connsiteY14" fmla="*/ 1269366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31741" h="1777891">
                    <a:moveTo>
                      <a:pt x="951401" y="19598"/>
                    </a:moveTo>
                    <a:cubicBezTo>
                      <a:pt x="828695" y="32262"/>
                      <a:pt x="625204" y="34446"/>
                      <a:pt x="511232" y="82480"/>
                    </a:cubicBezTo>
                    <a:cubicBezTo>
                      <a:pt x="397260" y="130514"/>
                      <a:pt x="316911" y="227894"/>
                      <a:pt x="267567" y="307805"/>
                    </a:cubicBezTo>
                    <a:cubicBezTo>
                      <a:pt x="218223" y="387716"/>
                      <a:pt x="224335" y="515662"/>
                      <a:pt x="215165" y="561950"/>
                    </a:cubicBezTo>
                    <a:cubicBezTo>
                      <a:pt x="205995" y="608238"/>
                      <a:pt x="215165" y="581601"/>
                      <a:pt x="212545" y="585531"/>
                    </a:cubicBezTo>
                    <a:cubicBezTo>
                      <a:pt x="209925" y="589461"/>
                      <a:pt x="212108" y="586404"/>
                      <a:pt x="199445" y="585531"/>
                    </a:cubicBezTo>
                    <a:cubicBezTo>
                      <a:pt x="186782" y="584658"/>
                      <a:pt x="160145" y="577234"/>
                      <a:pt x="136564" y="580291"/>
                    </a:cubicBezTo>
                    <a:cubicBezTo>
                      <a:pt x="112983" y="583348"/>
                      <a:pt x="77176" y="591208"/>
                      <a:pt x="57962" y="603871"/>
                    </a:cubicBezTo>
                    <a:cubicBezTo>
                      <a:pt x="38748" y="616534"/>
                      <a:pt x="30888" y="628325"/>
                      <a:pt x="21281" y="656272"/>
                    </a:cubicBezTo>
                    <a:cubicBezTo>
                      <a:pt x="11674" y="684219"/>
                      <a:pt x="-2299" y="730507"/>
                      <a:pt x="321" y="771555"/>
                    </a:cubicBezTo>
                    <a:cubicBezTo>
                      <a:pt x="2941" y="812603"/>
                      <a:pt x="16914" y="859327"/>
                      <a:pt x="37001" y="902558"/>
                    </a:cubicBezTo>
                    <a:cubicBezTo>
                      <a:pt x="57088" y="945789"/>
                      <a:pt x="93769" y="994260"/>
                      <a:pt x="120843" y="1030941"/>
                    </a:cubicBezTo>
                    <a:cubicBezTo>
                      <a:pt x="147917" y="1067622"/>
                      <a:pt x="174991" y="1096443"/>
                      <a:pt x="199445" y="1122643"/>
                    </a:cubicBezTo>
                    <a:cubicBezTo>
                      <a:pt x="223899" y="1148843"/>
                      <a:pt x="247479" y="1163690"/>
                      <a:pt x="267566" y="1188144"/>
                    </a:cubicBezTo>
                    <a:cubicBezTo>
                      <a:pt x="287653" y="1212598"/>
                      <a:pt x="305559" y="1238362"/>
                      <a:pt x="319969" y="1269366"/>
                    </a:cubicBezTo>
                    <a:cubicBezTo>
                      <a:pt x="334379" y="1300370"/>
                      <a:pt x="336561" y="1335741"/>
                      <a:pt x="354028" y="1374168"/>
                    </a:cubicBezTo>
                    <a:cubicBezTo>
                      <a:pt x="371495" y="1412596"/>
                      <a:pt x="397259" y="1461504"/>
                      <a:pt x="424770" y="1499931"/>
                    </a:cubicBezTo>
                    <a:cubicBezTo>
                      <a:pt x="452281" y="1538358"/>
                      <a:pt x="488088" y="1573729"/>
                      <a:pt x="519092" y="1604733"/>
                    </a:cubicBezTo>
                    <a:cubicBezTo>
                      <a:pt x="550096" y="1635737"/>
                      <a:pt x="571057" y="1661501"/>
                      <a:pt x="610794" y="1685955"/>
                    </a:cubicBezTo>
                    <a:cubicBezTo>
                      <a:pt x="650531" y="1710409"/>
                      <a:pt x="710793" y="1736172"/>
                      <a:pt x="757517" y="1751456"/>
                    </a:cubicBezTo>
                    <a:cubicBezTo>
                      <a:pt x="804241" y="1766740"/>
                      <a:pt x="840049" y="1776347"/>
                      <a:pt x="891140" y="1777657"/>
                    </a:cubicBezTo>
                    <a:cubicBezTo>
                      <a:pt x="942231" y="1778967"/>
                      <a:pt x="1006423" y="1775036"/>
                      <a:pt x="1064064" y="1759316"/>
                    </a:cubicBezTo>
                    <a:cubicBezTo>
                      <a:pt x="1121705" y="1743596"/>
                      <a:pt x="1185897" y="1716522"/>
                      <a:pt x="1236988" y="1683335"/>
                    </a:cubicBezTo>
                    <a:cubicBezTo>
                      <a:pt x="1288079" y="1650148"/>
                      <a:pt x="1333493" y="1604733"/>
                      <a:pt x="1370611" y="1560192"/>
                    </a:cubicBezTo>
                    <a:cubicBezTo>
                      <a:pt x="1407729" y="1515651"/>
                      <a:pt x="1433056" y="1471547"/>
                      <a:pt x="1459693" y="1416089"/>
                    </a:cubicBezTo>
                    <a:cubicBezTo>
                      <a:pt x="1486330" y="1360631"/>
                      <a:pt x="1500740" y="1276790"/>
                      <a:pt x="1530434" y="1227445"/>
                    </a:cubicBezTo>
                    <a:cubicBezTo>
                      <a:pt x="1560128" y="1178101"/>
                      <a:pt x="1600739" y="1161506"/>
                      <a:pt x="1637856" y="1120022"/>
                    </a:cubicBezTo>
                    <a:cubicBezTo>
                      <a:pt x="1674973" y="1078538"/>
                      <a:pt x="1723008" y="1021333"/>
                      <a:pt x="1753139" y="978539"/>
                    </a:cubicBezTo>
                    <a:cubicBezTo>
                      <a:pt x="1783270" y="935745"/>
                      <a:pt x="1805540" y="902558"/>
                      <a:pt x="1818640" y="863257"/>
                    </a:cubicBezTo>
                    <a:cubicBezTo>
                      <a:pt x="1831740" y="823956"/>
                      <a:pt x="1831741" y="777231"/>
                      <a:pt x="1831741" y="742734"/>
                    </a:cubicBezTo>
                    <a:cubicBezTo>
                      <a:pt x="1831741" y="708237"/>
                      <a:pt x="1828684" y="679416"/>
                      <a:pt x="1818640" y="656272"/>
                    </a:cubicBezTo>
                    <a:cubicBezTo>
                      <a:pt x="1808596" y="633128"/>
                      <a:pt x="1788073" y="616098"/>
                      <a:pt x="1771479" y="603871"/>
                    </a:cubicBezTo>
                    <a:cubicBezTo>
                      <a:pt x="1754885" y="591644"/>
                      <a:pt x="1737855" y="587714"/>
                      <a:pt x="1719078" y="582911"/>
                    </a:cubicBezTo>
                    <a:cubicBezTo>
                      <a:pt x="1700301" y="578108"/>
                      <a:pt x="1678904" y="578981"/>
                      <a:pt x="1658817" y="575051"/>
                    </a:cubicBezTo>
                    <a:cubicBezTo>
                      <a:pt x="1638730" y="571121"/>
                      <a:pt x="1610346" y="609548"/>
                      <a:pt x="1598556" y="559330"/>
                    </a:cubicBezTo>
                    <a:cubicBezTo>
                      <a:pt x="1586766" y="509112"/>
                      <a:pt x="1599865" y="347542"/>
                      <a:pt x="1588075" y="273744"/>
                    </a:cubicBezTo>
                    <a:cubicBezTo>
                      <a:pt x="1576285" y="199946"/>
                      <a:pt x="1584582" y="161082"/>
                      <a:pt x="1527814" y="116541"/>
                    </a:cubicBezTo>
                    <a:cubicBezTo>
                      <a:pt x="1471046" y="72000"/>
                      <a:pt x="1344847" y="22218"/>
                      <a:pt x="1247468" y="6498"/>
                    </a:cubicBezTo>
                    <a:cubicBezTo>
                      <a:pt x="1150089" y="-9222"/>
                      <a:pt x="1074107" y="6934"/>
                      <a:pt x="951401" y="1959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7" name="Freeform 98">
                <a:extLst>
                  <a:ext uri="{FF2B5EF4-FFF2-40B4-BE49-F238E27FC236}">
                    <a16:creationId xmlns:a16="http://schemas.microsoft.com/office/drawing/2014/main" id="{C7AAE26A-89F0-4F2D-A366-F7A86C6FDD19}"/>
                  </a:ext>
                </a:extLst>
              </p:cNvPr>
              <p:cNvSpPr/>
              <p:nvPr/>
            </p:nvSpPr>
            <p:spPr>
              <a:xfrm>
                <a:off x="9239331" y="962751"/>
                <a:ext cx="1538167" cy="1368338"/>
              </a:xfrm>
              <a:custGeom>
                <a:avLst/>
                <a:gdLst>
                  <a:gd name="connsiteX0" fmla="*/ 146224 w 1536962"/>
                  <a:gd name="connsiteY0" fmla="*/ 1335186 h 1367608"/>
                  <a:gd name="connsiteX1" fmla="*/ 146224 w 1536962"/>
                  <a:gd name="connsiteY1" fmla="*/ 1092424 h 1367608"/>
                  <a:gd name="connsiteX2" fmla="*/ 138132 w 1536962"/>
                  <a:gd name="connsiteY2" fmla="*/ 979136 h 1367608"/>
                  <a:gd name="connsiteX3" fmla="*/ 194776 w 1536962"/>
                  <a:gd name="connsiteY3" fmla="*/ 979136 h 1367608"/>
                  <a:gd name="connsiteX4" fmla="*/ 219052 w 1536962"/>
                  <a:gd name="connsiteY4" fmla="*/ 712099 h 1367608"/>
                  <a:gd name="connsiteX5" fmla="*/ 324249 w 1536962"/>
                  <a:gd name="connsiteY5" fmla="*/ 817295 h 1367608"/>
                  <a:gd name="connsiteX6" fmla="*/ 494182 w 1536962"/>
                  <a:gd name="connsiteY6" fmla="*/ 873940 h 1367608"/>
                  <a:gd name="connsiteX7" fmla="*/ 769311 w 1536962"/>
                  <a:gd name="connsiteY7" fmla="*/ 906308 h 1367608"/>
                  <a:gd name="connsiteX8" fmla="*/ 1003980 w 1536962"/>
                  <a:gd name="connsiteY8" fmla="*/ 841571 h 1367608"/>
                  <a:gd name="connsiteX9" fmla="*/ 1076808 w 1536962"/>
                  <a:gd name="connsiteY9" fmla="*/ 639270 h 1367608"/>
                  <a:gd name="connsiteX10" fmla="*/ 1117268 w 1536962"/>
                  <a:gd name="connsiteY10" fmla="*/ 590718 h 1367608"/>
                  <a:gd name="connsiteX11" fmla="*/ 1182005 w 1536962"/>
                  <a:gd name="connsiteY11" fmla="*/ 606902 h 1367608"/>
                  <a:gd name="connsiteX12" fmla="*/ 1246741 w 1536962"/>
                  <a:gd name="connsiteY12" fmla="*/ 679731 h 1367608"/>
                  <a:gd name="connsiteX13" fmla="*/ 1343845 w 1536962"/>
                  <a:gd name="connsiteY13" fmla="*/ 833479 h 1367608"/>
                  <a:gd name="connsiteX14" fmla="*/ 1376213 w 1536962"/>
                  <a:gd name="connsiteY14" fmla="*/ 971044 h 1367608"/>
                  <a:gd name="connsiteX15" fmla="*/ 1400490 w 1536962"/>
                  <a:gd name="connsiteY15" fmla="*/ 1084332 h 1367608"/>
                  <a:gd name="connsiteX16" fmla="*/ 1360029 w 1536962"/>
                  <a:gd name="connsiteY16" fmla="*/ 1367554 h 1367608"/>
                  <a:gd name="connsiteX17" fmla="*/ 1521870 w 1536962"/>
                  <a:gd name="connsiteY17" fmla="*/ 1060056 h 1367608"/>
                  <a:gd name="connsiteX18" fmla="*/ 1529962 w 1536962"/>
                  <a:gd name="connsiteY18" fmla="*/ 954860 h 1367608"/>
                  <a:gd name="connsiteX19" fmla="*/ 1521870 w 1536962"/>
                  <a:gd name="connsiteY19" fmla="*/ 517890 h 1367608"/>
                  <a:gd name="connsiteX20" fmla="*/ 1521870 w 1536962"/>
                  <a:gd name="connsiteY20" fmla="*/ 477430 h 1367608"/>
                  <a:gd name="connsiteX21" fmla="*/ 1489502 w 1536962"/>
                  <a:gd name="connsiteY21" fmla="*/ 436970 h 1367608"/>
                  <a:gd name="connsiteX22" fmla="*/ 1440950 w 1536962"/>
                  <a:gd name="connsiteY22" fmla="*/ 396509 h 1367608"/>
                  <a:gd name="connsiteX23" fmla="*/ 1424766 w 1536962"/>
                  <a:gd name="connsiteY23" fmla="*/ 331773 h 1367608"/>
                  <a:gd name="connsiteX24" fmla="*/ 1392398 w 1536962"/>
                  <a:gd name="connsiteY24" fmla="*/ 275129 h 1367608"/>
                  <a:gd name="connsiteX25" fmla="*/ 1343845 w 1536962"/>
                  <a:gd name="connsiteY25" fmla="*/ 161840 h 1367608"/>
                  <a:gd name="connsiteX26" fmla="*/ 1222465 w 1536962"/>
                  <a:gd name="connsiteY26" fmla="*/ 97104 h 1367608"/>
                  <a:gd name="connsiteX27" fmla="*/ 1003980 w 1536962"/>
                  <a:gd name="connsiteY27" fmla="*/ 24276 h 1367608"/>
                  <a:gd name="connsiteX28" fmla="*/ 785495 w 1536962"/>
                  <a:gd name="connsiteY28" fmla="*/ 0 h 1367608"/>
                  <a:gd name="connsiteX29" fmla="*/ 575102 w 1536962"/>
                  <a:gd name="connsiteY29" fmla="*/ 24276 h 1367608"/>
                  <a:gd name="connsiteX30" fmla="*/ 413261 w 1536962"/>
                  <a:gd name="connsiteY30" fmla="*/ 72828 h 1367608"/>
                  <a:gd name="connsiteX31" fmla="*/ 227144 w 1536962"/>
                  <a:gd name="connsiteY31" fmla="*/ 161840 h 1367608"/>
                  <a:gd name="connsiteX32" fmla="*/ 130040 w 1536962"/>
                  <a:gd name="connsiteY32" fmla="*/ 299405 h 1367608"/>
                  <a:gd name="connsiteX33" fmla="*/ 41028 w 1536962"/>
                  <a:gd name="connsiteY33" fmla="*/ 469338 h 1367608"/>
                  <a:gd name="connsiteX34" fmla="*/ 567 w 1536962"/>
                  <a:gd name="connsiteY34" fmla="*/ 671639 h 1367608"/>
                  <a:gd name="connsiteX35" fmla="*/ 16751 w 1536962"/>
                  <a:gd name="connsiteY35" fmla="*/ 849663 h 1367608"/>
                  <a:gd name="connsiteX36" fmla="*/ 8659 w 1536962"/>
                  <a:gd name="connsiteY36" fmla="*/ 946768 h 1367608"/>
                  <a:gd name="connsiteX37" fmla="*/ 8659 w 1536962"/>
                  <a:gd name="connsiteY37" fmla="*/ 1035780 h 1367608"/>
                  <a:gd name="connsiteX38" fmla="*/ 8659 w 1536962"/>
                  <a:gd name="connsiteY38" fmla="*/ 1076240 h 1367608"/>
                  <a:gd name="connsiteX39" fmla="*/ 73396 w 1536962"/>
                  <a:gd name="connsiteY39" fmla="*/ 1181437 h 1367608"/>
                  <a:gd name="connsiteX40" fmla="*/ 105764 w 1536962"/>
                  <a:gd name="connsiteY40" fmla="*/ 1270449 h 1367608"/>
                  <a:gd name="connsiteX41" fmla="*/ 146224 w 1536962"/>
                  <a:gd name="connsiteY41" fmla="*/ 1335186 h 1367608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43845 w 1536962"/>
                  <a:gd name="connsiteY13" fmla="*/ 8334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0950 w 1536962"/>
                  <a:gd name="connsiteY22" fmla="*/ 39650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0950 w 1536962"/>
                  <a:gd name="connsiteY22" fmla="*/ 39650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37867 w 1536962"/>
                  <a:gd name="connsiteY23" fmla="*/ 32391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37867 w 1536962"/>
                  <a:gd name="connsiteY23" fmla="*/ 323913 h 1367597"/>
                  <a:gd name="connsiteX24" fmla="*/ 1410738 w 1536962"/>
                  <a:gd name="connsiteY24" fmla="*/ 25416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97184 w 1538167"/>
                  <a:gd name="connsiteY32" fmla="*/ 325606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7086 w 1538167"/>
                  <a:gd name="connsiteY30" fmla="*/ 57108 h 1367597"/>
                  <a:gd name="connsiteX31" fmla="*/ 228349 w 1538167"/>
                  <a:gd name="connsiteY31" fmla="*/ 161840 h 1367597"/>
                  <a:gd name="connsiteX32" fmla="*/ 97184 w 1538167"/>
                  <a:gd name="connsiteY32" fmla="*/ 325606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2502 h 1368713"/>
                  <a:gd name="connsiteX1" fmla="*/ 147429 w 1538167"/>
                  <a:gd name="connsiteY1" fmla="*/ 1093540 h 1368713"/>
                  <a:gd name="connsiteX2" fmla="*/ 139337 w 1538167"/>
                  <a:gd name="connsiteY2" fmla="*/ 980252 h 1368713"/>
                  <a:gd name="connsiteX3" fmla="*/ 195981 w 1538167"/>
                  <a:gd name="connsiteY3" fmla="*/ 980252 h 1368713"/>
                  <a:gd name="connsiteX4" fmla="*/ 220257 w 1538167"/>
                  <a:gd name="connsiteY4" fmla="*/ 773476 h 1368713"/>
                  <a:gd name="connsiteX5" fmla="*/ 325454 w 1538167"/>
                  <a:gd name="connsiteY5" fmla="*/ 818411 h 1368713"/>
                  <a:gd name="connsiteX6" fmla="*/ 495387 w 1538167"/>
                  <a:gd name="connsiteY6" fmla="*/ 875056 h 1368713"/>
                  <a:gd name="connsiteX7" fmla="*/ 770516 w 1538167"/>
                  <a:gd name="connsiteY7" fmla="*/ 907424 h 1368713"/>
                  <a:gd name="connsiteX8" fmla="*/ 1005185 w 1538167"/>
                  <a:gd name="connsiteY8" fmla="*/ 842687 h 1368713"/>
                  <a:gd name="connsiteX9" fmla="*/ 1078013 w 1538167"/>
                  <a:gd name="connsiteY9" fmla="*/ 640386 h 1368713"/>
                  <a:gd name="connsiteX10" fmla="*/ 1118473 w 1538167"/>
                  <a:gd name="connsiteY10" fmla="*/ 591834 h 1368713"/>
                  <a:gd name="connsiteX11" fmla="*/ 1183210 w 1538167"/>
                  <a:gd name="connsiteY11" fmla="*/ 608018 h 1368713"/>
                  <a:gd name="connsiteX12" fmla="*/ 1247946 w 1538167"/>
                  <a:gd name="connsiteY12" fmla="*/ 680847 h 1368713"/>
                  <a:gd name="connsiteX13" fmla="*/ 1331950 w 1538167"/>
                  <a:gd name="connsiteY13" fmla="*/ 847695 h 1368713"/>
                  <a:gd name="connsiteX14" fmla="*/ 1377418 w 1538167"/>
                  <a:gd name="connsiteY14" fmla="*/ 972160 h 1368713"/>
                  <a:gd name="connsiteX15" fmla="*/ 1380734 w 1538167"/>
                  <a:gd name="connsiteY15" fmla="*/ 1082828 h 1368713"/>
                  <a:gd name="connsiteX16" fmla="*/ 1361234 w 1538167"/>
                  <a:gd name="connsiteY16" fmla="*/ 1368670 h 1368713"/>
                  <a:gd name="connsiteX17" fmla="*/ 1523075 w 1538167"/>
                  <a:gd name="connsiteY17" fmla="*/ 1061172 h 1368713"/>
                  <a:gd name="connsiteX18" fmla="*/ 1531167 w 1538167"/>
                  <a:gd name="connsiteY18" fmla="*/ 955976 h 1368713"/>
                  <a:gd name="connsiteX19" fmla="*/ 1523075 w 1538167"/>
                  <a:gd name="connsiteY19" fmla="*/ 519006 h 1368713"/>
                  <a:gd name="connsiteX20" fmla="*/ 1523075 w 1538167"/>
                  <a:gd name="connsiteY20" fmla="*/ 478546 h 1368713"/>
                  <a:gd name="connsiteX21" fmla="*/ 1490707 w 1538167"/>
                  <a:gd name="connsiteY21" fmla="*/ 438086 h 1368713"/>
                  <a:gd name="connsiteX22" fmla="*/ 1447395 w 1538167"/>
                  <a:gd name="connsiteY22" fmla="*/ 381905 h 1368713"/>
                  <a:gd name="connsiteX23" fmla="*/ 1439072 w 1538167"/>
                  <a:gd name="connsiteY23" fmla="*/ 325029 h 1368713"/>
                  <a:gd name="connsiteX24" fmla="*/ 1411943 w 1538167"/>
                  <a:gd name="connsiteY24" fmla="*/ 255285 h 1368713"/>
                  <a:gd name="connsiteX25" fmla="*/ 1345050 w 1538167"/>
                  <a:gd name="connsiteY25" fmla="*/ 162956 h 1368713"/>
                  <a:gd name="connsiteX26" fmla="*/ 1223670 w 1538167"/>
                  <a:gd name="connsiteY26" fmla="*/ 98220 h 1368713"/>
                  <a:gd name="connsiteX27" fmla="*/ 1005185 w 1538167"/>
                  <a:gd name="connsiteY27" fmla="*/ 25392 h 1368713"/>
                  <a:gd name="connsiteX28" fmla="*/ 786700 w 1538167"/>
                  <a:gd name="connsiteY28" fmla="*/ 1116 h 1368713"/>
                  <a:gd name="connsiteX29" fmla="*/ 589407 w 1538167"/>
                  <a:gd name="connsiteY29" fmla="*/ 9672 h 1368713"/>
                  <a:gd name="connsiteX30" fmla="*/ 417086 w 1538167"/>
                  <a:gd name="connsiteY30" fmla="*/ 58224 h 1368713"/>
                  <a:gd name="connsiteX31" fmla="*/ 228349 w 1538167"/>
                  <a:gd name="connsiteY31" fmla="*/ 162956 h 1368713"/>
                  <a:gd name="connsiteX32" fmla="*/ 97184 w 1538167"/>
                  <a:gd name="connsiteY32" fmla="*/ 326722 h 1368713"/>
                  <a:gd name="connsiteX33" fmla="*/ 42233 w 1538167"/>
                  <a:gd name="connsiteY33" fmla="*/ 470454 h 1368713"/>
                  <a:gd name="connsiteX34" fmla="*/ 1772 w 1538167"/>
                  <a:gd name="connsiteY34" fmla="*/ 672755 h 1368713"/>
                  <a:gd name="connsiteX35" fmla="*/ 7476 w 1538167"/>
                  <a:gd name="connsiteY35" fmla="*/ 850779 h 1368713"/>
                  <a:gd name="connsiteX36" fmla="*/ 9864 w 1538167"/>
                  <a:gd name="connsiteY36" fmla="*/ 947884 h 1368713"/>
                  <a:gd name="connsiteX37" fmla="*/ 9864 w 1538167"/>
                  <a:gd name="connsiteY37" fmla="*/ 1036896 h 1368713"/>
                  <a:gd name="connsiteX38" fmla="*/ 9864 w 1538167"/>
                  <a:gd name="connsiteY38" fmla="*/ 1077356 h 1368713"/>
                  <a:gd name="connsiteX39" fmla="*/ 66740 w 1538167"/>
                  <a:gd name="connsiteY39" fmla="*/ 1203514 h 1368713"/>
                  <a:gd name="connsiteX40" fmla="*/ 106969 w 1538167"/>
                  <a:gd name="connsiteY40" fmla="*/ 1271565 h 1368713"/>
                  <a:gd name="connsiteX41" fmla="*/ 144809 w 1538167"/>
                  <a:gd name="connsiteY41" fmla="*/ 1362502 h 1368713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18473 w 1538167"/>
                  <a:gd name="connsiteY10" fmla="*/ 591459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23670 w 1538167"/>
                  <a:gd name="connsiteY26" fmla="*/ 9784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18473 w 1538167"/>
                  <a:gd name="connsiteY10" fmla="*/ 591459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28953 w 1538167"/>
                  <a:gd name="connsiteY10" fmla="*/ 615040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96310 w 1538167"/>
                  <a:gd name="connsiteY11" fmla="*/ 6207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96310 w 1538167"/>
                  <a:gd name="connsiteY11" fmla="*/ 620743 h 1368338"/>
                  <a:gd name="connsiteX12" fmla="*/ 1253187 w 1538167"/>
                  <a:gd name="connsiteY12" fmla="*/ 688333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38167" h="1368338">
                    <a:moveTo>
                      <a:pt x="144809" y="1362127"/>
                    </a:moveTo>
                    <a:cubicBezTo>
                      <a:pt x="151552" y="1332456"/>
                      <a:pt x="148341" y="1156873"/>
                      <a:pt x="147429" y="1093165"/>
                    </a:cubicBezTo>
                    <a:cubicBezTo>
                      <a:pt x="146517" y="1029457"/>
                      <a:pt x="131245" y="998758"/>
                      <a:pt x="139337" y="979877"/>
                    </a:cubicBezTo>
                    <a:cubicBezTo>
                      <a:pt x="147429" y="960996"/>
                      <a:pt x="182494" y="1014340"/>
                      <a:pt x="195981" y="979877"/>
                    </a:cubicBezTo>
                    <a:cubicBezTo>
                      <a:pt x="209468" y="945414"/>
                      <a:pt x="198678" y="800074"/>
                      <a:pt x="220257" y="773101"/>
                    </a:cubicBezTo>
                    <a:cubicBezTo>
                      <a:pt x="241836" y="746128"/>
                      <a:pt x="279599" y="801106"/>
                      <a:pt x="325454" y="818036"/>
                    </a:cubicBezTo>
                    <a:cubicBezTo>
                      <a:pt x="371309" y="834966"/>
                      <a:pt x="421210" y="859845"/>
                      <a:pt x="495387" y="874681"/>
                    </a:cubicBezTo>
                    <a:cubicBezTo>
                      <a:pt x="569564" y="889517"/>
                      <a:pt x="685550" y="912444"/>
                      <a:pt x="770516" y="907049"/>
                    </a:cubicBezTo>
                    <a:cubicBezTo>
                      <a:pt x="855482" y="901654"/>
                      <a:pt x="954372" y="882015"/>
                      <a:pt x="1005185" y="842312"/>
                    </a:cubicBezTo>
                    <a:cubicBezTo>
                      <a:pt x="1055998" y="802609"/>
                      <a:pt x="1054765" y="706711"/>
                      <a:pt x="1075393" y="668832"/>
                    </a:cubicBezTo>
                    <a:cubicBezTo>
                      <a:pt x="1096021" y="630953"/>
                      <a:pt x="1108800" y="623055"/>
                      <a:pt x="1128953" y="615040"/>
                    </a:cubicBezTo>
                    <a:cubicBezTo>
                      <a:pt x="1149106" y="607025"/>
                      <a:pt x="1175604" y="608528"/>
                      <a:pt x="1196310" y="620743"/>
                    </a:cubicBezTo>
                    <a:cubicBezTo>
                      <a:pt x="1217016" y="632959"/>
                      <a:pt x="1230580" y="650570"/>
                      <a:pt x="1253187" y="688333"/>
                    </a:cubicBezTo>
                    <a:cubicBezTo>
                      <a:pt x="1275794" y="726096"/>
                      <a:pt x="1311245" y="800078"/>
                      <a:pt x="1331950" y="847320"/>
                    </a:cubicBezTo>
                    <a:cubicBezTo>
                      <a:pt x="1352655" y="894562"/>
                      <a:pt x="1369287" y="932596"/>
                      <a:pt x="1377418" y="971785"/>
                    </a:cubicBezTo>
                    <a:cubicBezTo>
                      <a:pt x="1385549" y="1010974"/>
                      <a:pt x="1383431" y="1016368"/>
                      <a:pt x="1380734" y="1082453"/>
                    </a:cubicBezTo>
                    <a:cubicBezTo>
                      <a:pt x="1378037" y="1148538"/>
                      <a:pt x="1337511" y="1371904"/>
                      <a:pt x="1361234" y="1368295"/>
                    </a:cubicBezTo>
                    <a:cubicBezTo>
                      <a:pt x="1384957" y="1364686"/>
                      <a:pt x="1494753" y="1129579"/>
                      <a:pt x="1523075" y="1060797"/>
                    </a:cubicBezTo>
                    <a:cubicBezTo>
                      <a:pt x="1551397" y="992015"/>
                      <a:pt x="1531167" y="1045962"/>
                      <a:pt x="1531167" y="955601"/>
                    </a:cubicBezTo>
                    <a:cubicBezTo>
                      <a:pt x="1531167" y="865240"/>
                      <a:pt x="1524424" y="598203"/>
                      <a:pt x="1523075" y="518631"/>
                    </a:cubicBezTo>
                    <a:cubicBezTo>
                      <a:pt x="1521726" y="439059"/>
                      <a:pt x="1528470" y="491658"/>
                      <a:pt x="1523075" y="478171"/>
                    </a:cubicBezTo>
                    <a:cubicBezTo>
                      <a:pt x="1517680" y="464684"/>
                      <a:pt x="1503320" y="453818"/>
                      <a:pt x="1490707" y="437711"/>
                    </a:cubicBezTo>
                    <a:cubicBezTo>
                      <a:pt x="1478094" y="421604"/>
                      <a:pt x="1456001" y="400373"/>
                      <a:pt x="1447395" y="381530"/>
                    </a:cubicBezTo>
                    <a:cubicBezTo>
                      <a:pt x="1438789" y="362687"/>
                      <a:pt x="1444981" y="345757"/>
                      <a:pt x="1439072" y="324654"/>
                    </a:cubicBezTo>
                    <a:cubicBezTo>
                      <a:pt x="1433163" y="303551"/>
                      <a:pt x="1427613" y="281922"/>
                      <a:pt x="1411943" y="254910"/>
                    </a:cubicBezTo>
                    <a:cubicBezTo>
                      <a:pt x="1396273" y="227898"/>
                      <a:pt x="1379049" y="192252"/>
                      <a:pt x="1345050" y="162581"/>
                    </a:cubicBezTo>
                    <a:cubicBezTo>
                      <a:pt x="1311051" y="132910"/>
                      <a:pt x="1261973" y="100686"/>
                      <a:pt x="1207949" y="76885"/>
                    </a:cubicBezTo>
                    <a:cubicBezTo>
                      <a:pt x="1153925" y="53084"/>
                      <a:pt x="1091113" y="32468"/>
                      <a:pt x="1020905" y="19777"/>
                    </a:cubicBezTo>
                    <a:cubicBezTo>
                      <a:pt x="950697" y="7086"/>
                      <a:pt x="858616" y="2488"/>
                      <a:pt x="786700" y="741"/>
                    </a:cubicBezTo>
                    <a:cubicBezTo>
                      <a:pt x="714784" y="-1006"/>
                      <a:pt x="651009" y="-221"/>
                      <a:pt x="589407" y="9297"/>
                    </a:cubicBezTo>
                    <a:cubicBezTo>
                      <a:pt x="527805" y="18815"/>
                      <a:pt x="477262" y="32302"/>
                      <a:pt x="417086" y="57849"/>
                    </a:cubicBezTo>
                    <a:cubicBezTo>
                      <a:pt x="356910" y="83396"/>
                      <a:pt x="281666" y="117831"/>
                      <a:pt x="228349" y="162581"/>
                    </a:cubicBezTo>
                    <a:cubicBezTo>
                      <a:pt x="175032" y="207331"/>
                      <a:pt x="128203" y="275097"/>
                      <a:pt x="97184" y="326347"/>
                    </a:cubicBezTo>
                    <a:cubicBezTo>
                      <a:pt x="66165" y="377597"/>
                      <a:pt x="58135" y="412407"/>
                      <a:pt x="42233" y="470079"/>
                    </a:cubicBezTo>
                    <a:cubicBezTo>
                      <a:pt x="26331" y="527751"/>
                      <a:pt x="7565" y="608993"/>
                      <a:pt x="1772" y="672380"/>
                    </a:cubicBezTo>
                    <a:cubicBezTo>
                      <a:pt x="-4021" y="735767"/>
                      <a:pt x="6127" y="804549"/>
                      <a:pt x="7476" y="850404"/>
                    </a:cubicBezTo>
                    <a:cubicBezTo>
                      <a:pt x="8825" y="896259"/>
                      <a:pt x="9466" y="916490"/>
                      <a:pt x="9864" y="947509"/>
                    </a:cubicBezTo>
                    <a:cubicBezTo>
                      <a:pt x="10262" y="978528"/>
                      <a:pt x="9864" y="1036521"/>
                      <a:pt x="9864" y="1036521"/>
                    </a:cubicBezTo>
                    <a:cubicBezTo>
                      <a:pt x="9864" y="1058100"/>
                      <a:pt x="385" y="1049211"/>
                      <a:pt x="9864" y="1076981"/>
                    </a:cubicBezTo>
                    <a:cubicBezTo>
                      <a:pt x="19343" y="1104751"/>
                      <a:pt x="50556" y="1170771"/>
                      <a:pt x="66740" y="1203139"/>
                    </a:cubicBezTo>
                    <a:cubicBezTo>
                      <a:pt x="82924" y="1235507"/>
                      <a:pt x="93958" y="1244692"/>
                      <a:pt x="106969" y="1271190"/>
                    </a:cubicBezTo>
                    <a:cubicBezTo>
                      <a:pt x="119980" y="1297688"/>
                      <a:pt x="138066" y="1391798"/>
                      <a:pt x="144809" y="1362127"/>
                    </a:cubicBezTo>
                    <a:close/>
                  </a:path>
                </a:pathLst>
              </a:custGeom>
              <a:solidFill>
                <a:srgbClr val="8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232532FB-A6EE-423D-8208-7E428F7626FA}"/>
                  </a:ext>
                </a:extLst>
              </p:cNvPr>
              <p:cNvGrpSpPr/>
              <p:nvPr/>
            </p:nvGrpSpPr>
            <p:grpSpPr>
              <a:xfrm>
                <a:off x="9774808" y="3440133"/>
                <a:ext cx="448029" cy="1066211"/>
                <a:chOff x="9774808" y="3440133"/>
                <a:chExt cx="448029" cy="1066211"/>
              </a:xfrm>
              <a:solidFill>
                <a:srgbClr val="EA650D"/>
              </a:solidFill>
            </p:grpSpPr>
            <p:sp>
              <p:nvSpPr>
                <p:cNvPr id="79" name="Trapezoid 78">
                  <a:extLst>
                    <a:ext uri="{FF2B5EF4-FFF2-40B4-BE49-F238E27FC236}">
                      <a16:creationId xmlns:a16="http://schemas.microsoft.com/office/drawing/2014/main" id="{50E48807-9500-4B02-ADAE-2620364FCEE9}"/>
                    </a:ext>
                  </a:extLst>
                </p:cNvPr>
                <p:cNvSpPr/>
                <p:nvPr/>
              </p:nvSpPr>
              <p:spPr>
                <a:xfrm rot="10800000">
                  <a:off x="9774808" y="3440134"/>
                  <a:ext cx="448029" cy="83842"/>
                </a:xfrm>
                <a:prstGeom prst="trapezoid">
                  <a:avLst>
                    <a:gd name="adj" fmla="val 7812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0" name="Regular Pentagon 101">
                  <a:extLst>
                    <a:ext uri="{FF2B5EF4-FFF2-40B4-BE49-F238E27FC236}">
                      <a16:creationId xmlns:a16="http://schemas.microsoft.com/office/drawing/2014/main" id="{B8672623-B297-4235-90C8-BD0D1AB0CAA0}"/>
                    </a:ext>
                  </a:extLst>
                </p:cNvPr>
                <p:cNvSpPr/>
                <p:nvPr/>
              </p:nvSpPr>
              <p:spPr>
                <a:xfrm>
                  <a:off x="9774809" y="3440133"/>
                  <a:ext cx="448028" cy="293449"/>
                </a:xfrm>
                <a:prstGeom prst="pentag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D21B89A6-DA67-48AA-B768-AAEF1CC4027C}"/>
                    </a:ext>
                  </a:extLst>
                </p:cNvPr>
                <p:cNvSpPr/>
                <p:nvPr/>
              </p:nvSpPr>
              <p:spPr>
                <a:xfrm>
                  <a:off x="9927397" y="3733582"/>
                  <a:ext cx="151963" cy="77276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67" name="Groep 56">
              <a:extLst>
                <a:ext uri="{FF2B5EF4-FFF2-40B4-BE49-F238E27FC236}">
                  <a16:creationId xmlns:a16="http://schemas.microsoft.com/office/drawing/2014/main" id="{C47C36E5-EA87-4B13-976B-28331613498A}"/>
                </a:ext>
              </a:extLst>
            </p:cNvPr>
            <p:cNvGrpSpPr/>
            <p:nvPr/>
          </p:nvGrpSpPr>
          <p:grpSpPr>
            <a:xfrm>
              <a:off x="408493" y="5887736"/>
              <a:ext cx="1637827" cy="603859"/>
              <a:chOff x="3428227" y="1097574"/>
              <a:chExt cx="1976399" cy="728689"/>
            </a:xfrm>
            <a:solidFill>
              <a:schemeClr val="bg1"/>
            </a:solidFill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FD7630DB-382D-4E4C-ADAB-882A894B7D62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336337" y="1097574"/>
                <a:ext cx="18872" cy="0"/>
                <a:chOff x="991226" y="4289503"/>
                <a:chExt cx="20637" cy="0"/>
              </a:xfrm>
              <a:grpFill/>
            </p:grpSpPr>
            <p:sp>
              <p:nvSpPr>
                <p:cNvPr id="70" name="Freeform 11">
                  <a:extLst>
                    <a:ext uri="{FF2B5EF4-FFF2-40B4-BE49-F238E27FC236}">
                      <a16:creationId xmlns:a16="http://schemas.microsoft.com/office/drawing/2014/main" id="{AF33925D-E600-415F-90BE-6E7FCBABED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226" y="4289503"/>
                  <a:ext cx="9525" cy="0"/>
                </a:xfrm>
                <a:custGeom>
                  <a:avLst/>
                  <a:gdLst>
                    <a:gd name="T0" fmla="*/ 6 w 6"/>
                    <a:gd name="T1" fmla="*/ 0 w 6"/>
                    <a:gd name="T2" fmla="*/ 6 w 6"/>
                    <a:gd name="T3" fmla="*/ 6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6">
                      <a:moveTo>
                        <a:pt x="6" y="0"/>
                      </a:moveTo>
                      <a:lnTo>
                        <a:pt x="0" y="0"/>
                      </a:lnTo>
                      <a:lnTo>
                        <a:pt x="6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71" name="Freeform 12">
                  <a:extLst>
                    <a:ext uri="{FF2B5EF4-FFF2-40B4-BE49-F238E27FC236}">
                      <a16:creationId xmlns:a16="http://schemas.microsoft.com/office/drawing/2014/main" id="{466E7E9C-7F8C-4159-A0CC-64FD6A12403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751" y="4289503"/>
                  <a:ext cx="11112" cy="0"/>
                </a:xfrm>
                <a:custGeom>
                  <a:avLst/>
                  <a:gdLst>
                    <a:gd name="T0" fmla="*/ 0 w 7"/>
                    <a:gd name="T1" fmla="*/ 0 w 7"/>
                    <a:gd name="T2" fmla="*/ 7 w 7"/>
                    <a:gd name="T3" fmla="*/ 0 w 7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7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69" name="Tekstvak 58">
                <a:extLst>
                  <a:ext uri="{FF2B5EF4-FFF2-40B4-BE49-F238E27FC236}">
                    <a16:creationId xmlns:a16="http://schemas.microsoft.com/office/drawing/2014/main" id="{2B0C8765-E0BC-4111-80CA-DF4DA90E4640}"/>
                  </a:ext>
                </a:extLst>
              </p:cNvPr>
              <p:cNvSpPr txBox="1"/>
              <p:nvPr/>
            </p:nvSpPr>
            <p:spPr>
              <a:xfrm>
                <a:off x="3428227" y="1160705"/>
                <a:ext cx="1976399" cy="6655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nl-NL" sz="10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LOG ON FOR</a:t>
                </a:r>
                <a:br>
                  <a:rPr lang="nl-NL" sz="10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nl-NL" sz="10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THE FIRST TIME</a:t>
                </a:r>
              </a:p>
            </p:txBody>
          </p:sp>
        </p:grpSp>
      </p:grp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058809A8-449B-4B92-8F49-4077E314E08D}"/>
              </a:ext>
            </a:extLst>
          </p:cNvPr>
          <p:cNvCxnSpPr/>
          <p:nvPr/>
        </p:nvCxnSpPr>
        <p:spPr>
          <a:xfrm flipH="1" flipV="1">
            <a:off x="2743810" y="1385071"/>
            <a:ext cx="1" cy="714429"/>
          </a:xfrm>
          <a:prstGeom prst="straightConnector1">
            <a:avLst/>
          </a:prstGeom>
          <a:ln w="28575">
            <a:solidFill>
              <a:srgbClr val="18338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Group 84">
            <a:extLst>
              <a:ext uri="{FF2B5EF4-FFF2-40B4-BE49-F238E27FC236}">
                <a16:creationId xmlns:a16="http://schemas.microsoft.com/office/drawing/2014/main" id="{60CF21DC-2226-4EA2-968C-17833E7657EA}"/>
              </a:ext>
            </a:extLst>
          </p:cNvPr>
          <p:cNvGrpSpPr/>
          <p:nvPr/>
        </p:nvGrpSpPr>
        <p:grpSpPr>
          <a:xfrm>
            <a:off x="1222569" y="3117512"/>
            <a:ext cx="1166194" cy="698796"/>
            <a:chOff x="2167260" y="3153152"/>
            <a:chExt cx="1166194" cy="698796"/>
          </a:xfrm>
        </p:grpSpPr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D32E56EB-D741-4AF3-A441-D788B7036BE4}"/>
                </a:ext>
              </a:extLst>
            </p:cNvPr>
            <p:cNvGrpSpPr/>
            <p:nvPr/>
          </p:nvGrpSpPr>
          <p:grpSpPr>
            <a:xfrm>
              <a:off x="2203164" y="3153152"/>
              <a:ext cx="1130290" cy="369332"/>
              <a:chOff x="3372300" y="3136702"/>
              <a:chExt cx="1130290" cy="369332"/>
            </a:xfrm>
          </p:grpSpPr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EEBAB07D-4DEF-4DD2-90D0-FB67EAD6523B}"/>
                  </a:ext>
                </a:extLst>
              </p:cNvPr>
              <p:cNvSpPr txBox="1"/>
              <p:nvPr/>
            </p:nvSpPr>
            <p:spPr>
              <a:xfrm>
                <a:off x="3372300" y="3136702"/>
                <a:ext cx="113029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l-NL" dirty="0">
                    <a:solidFill>
                      <a:srgbClr val="FFC000"/>
                    </a:solidFill>
                  </a:rPr>
                  <a:t>*****</a:t>
                </a:r>
                <a:endParaRPr lang="en-US" dirty="0">
                  <a:solidFill>
                    <a:srgbClr val="FFC000"/>
                  </a:solidFill>
                </a:endParaRPr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3855D79F-8EBF-4325-A0E0-C6510A7EC959}"/>
                  </a:ext>
                </a:extLst>
              </p:cNvPr>
              <p:cNvSpPr/>
              <p:nvPr/>
            </p:nvSpPr>
            <p:spPr>
              <a:xfrm>
                <a:off x="3372300" y="3153152"/>
                <a:ext cx="983676" cy="278428"/>
              </a:xfrm>
              <a:prstGeom prst="rect">
                <a:avLst/>
              </a:prstGeom>
              <a:noFill/>
              <a:ln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DB1308C3-30E0-48BB-8A18-DD44383A7D2B}"/>
                </a:ext>
              </a:extLst>
            </p:cNvPr>
            <p:cNvSpPr txBox="1"/>
            <p:nvPr/>
          </p:nvSpPr>
          <p:spPr>
            <a:xfrm>
              <a:off x="2167260" y="3451838"/>
              <a:ext cx="9044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1000" dirty="0" err="1"/>
                <a:t>Generated</a:t>
              </a:r>
              <a:r>
                <a:rPr lang="nl-NL" sz="1000" dirty="0"/>
                <a:t> </a:t>
              </a:r>
              <a:br>
                <a:rPr lang="nl-NL" sz="1000" dirty="0"/>
              </a:br>
              <a:r>
                <a:rPr lang="nl-NL" sz="1000" dirty="0"/>
                <a:t>password</a:t>
              </a:r>
              <a:endParaRPr lang="en-US" sz="1000" dirty="0"/>
            </a:p>
          </p:txBody>
        </p:sp>
      </p:grp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173908ED-E5FD-4521-AD3F-4DA727633A13}"/>
              </a:ext>
            </a:extLst>
          </p:cNvPr>
          <p:cNvCxnSpPr/>
          <p:nvPr/>
        </p:nvCxnSpPr>
        <p:spPr>
          <a:xfrm>
            <a:off x="1734864" y="3819140"/>
            <a:ext cx="0" cy="733959"/>
          </a:xfrm>
          <a:prstGeom prst="straightConnector1">
            <a:avLst/>
          </a:prstGeom>
          <a:ln w="28575">
            <a:solidFill>
              <a:srgbClr val="18338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A465E426-83A8-4D8A-B963-173879F7E81F}"/>
              </a:ext>
            </a:extLst>
          </p:cNvPr>
          <p:cNvCxnSpPr/>
          <p:nvPr/>
        </p:nvCxnSpPr>
        <p:spPr>
          <a:xfrm flipH="1">
            <a:off x="3131840" y="2644746"/>
            <a:ext cx="320426" cy="1"/>
          </a:xfrm>
          <a:prstGeom prst="straightConnector1">
            <a:avLst/>
          </a:prstGeom>
          <a:ln w="28575">
            <a:solidFill>
              <a:srgbClr val="18338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2" name="Groep 222">
            <a:extLst>
              <a:ext uri="{FF2B5EF4-FFF2-40B4-BE49-F238E27FC236}">
                <a16:creationId xmlns:a16="http://schemas.microsoft.com/office/drawing/2014/main" id="{6FCDAD84-71EA-48BA-9678-652F4F4AE2D3}"/>
              </a:ext>
            </a:extLst>
          </p:cNvPr>
          <p:cNvGrpSpPr/>
          <p:nvPr/>
        </p:nvGrpSpPr>
        <p:grpSpPr>
          <a:xfrm>
            <a:off x="5652120" y="2189260"/>
            <a:ext cx="1015934" cy="1093995"/>
            <a:chOff x="5496114" y="917972"/>
            <a:chExt cx="1015934" cy="1093995"/>
          </a:xfrm>
        </p:grpSpPr>
        <p:grpSp>
          <p:nvGrpSpPr>
            <p:cNvPr id="93" name="Groep 220">
              <a:extLst>
                <a:ext uri="{FF2B5EF4-FFF2-40B4-BE49-F238E27FC236}">
                  <a16:creationId xmlns:a16="http://schemas.microsoft.com/office/drawing/2014/main" id="{18105C63-563E-4EA3-8165-96CD5CD6259F}"/>
                </a:ext>
              </a:extLst>
            </p:cNvPr>
            <p:cNvGrpSpPr/>
            <p:nvPr/>
          </p:nvGrpSpPr>
          <p:grpSpPr>
            <a:xfrm>
              <a:off x="5496114" y="917972"/>
              <a:ext cx="952368" cy="608832"/>
              <a:chOff x="5379349" y="340624"/>
              <a:chExt cx="952368" cy="608832"/>
            </a:xfrm>
          </p:grpSpPr>
          <p:sp>
            <p:nvSpPr>
              <p:cNvPr id="95" name="Freeform 169">
                <a:extLst>
                  <a:ext uri="{FF2B5EF4-FFF2-40B4-BE49-F238E27FC236}">
                    <a16:creationId xmlns:a16="http://schemas.microsoft.com/office/drawing/2014/main" id="{77A8AEA8-74BC-40AE-8A8E-5F1CB44252A7}"/>
                  </a:ext>
                </a:extLst>
              </p:cNvPr>
              <p:cNvSpPr>
                <a:spLocks/>
              </p:cNvSpPr>
              <p:nvPr/>
            </p:nvSpPr>
            <p:spPr bwMode="black">
              <a:xfrm>
                <a:off x="5712939" y="558143"/>
                <a:ext cx="395863" cy="391313"/>
              </a:xfrm>
              <a:custGeom>
                <a:avLst/>
                <a:gdLst/>
                <a:ahLst/>
                <a:cxnLst>
                  <a:cxn ang="0">
                    <a:pos x="203" y="74"/>
                  </a:cxn>
                  <a:cxn ang="0">
                    <a:pos x="170" y="20"/>
                  </a:cxn>
                  <a:cxn ang="0">
                    <a:pos x="98" y="0"/>
                  </a:cxn>
                  <a:cxn ang="0">
                    <a:pos x="95" y="0"/>
                  </a:cxn>
                  <a:cxn ang="0">
                    <a:pos x="95" y="3"/>
                  </a:cxn>
                  <a:cxn ang="0">
                    <a:pos x="96" y="11"/>
                  </a:cxn>
                  <a:cxn ang="0">
                    <a:pos x="96" y="13"/>
                  </a:cxn>
                  <a:cxn ang="0">
                    <a:pos x="99" y="13"/>
                  </a:cxn>
                  <a:cxn ang="0">
                    <a:pos x="190" y="74"/>
                  </a:cxn>
                  <a:cxn ang="0">
                    <a:pos x="155" y="121"/>
                  </a:cxn>
                  <a:cxn ang="0">
                    <a:pos x="153" y="122"/>
                  </a:cxn>
                  <a:cxn ang="0">
                    <a:pos x="153" y="124"/>
                  </a:cxn>
                  <a:cxn ang="0">
                    <a:pos x="160" y="157"/>
                  </a:cxn>
                  <a:cxn ang="0">
                    <a:pos x="136" y="130"/>
                  </a:cxn>
                  <a:cxn ang="0">
                    <a:pos x="134" y="129"/>
                  </a:cxn>
                  <a:cxn ang="0">
                    <a:pos x="133" y="130"/>
                  </a:cxn>
                  <a:cxn ang="0">
                    <a:pos x="97" y="134"/>
                  </a:cxn>
                  <a:cxn ang="0">
                    <a:pos x="15" y="102"/>
                  </a:cxn>
                  <a:cxn ang="0">
                    <a:pos x="14" y="100"/>
                  </a:cxn>
                  <a:cxn ang="0">
                    <a:pos x="12" y="101"/>
                  </a:cxn>
                  <a:cxn ang="0">
                    <a:pos x="4" y="103"/>
                  </a:cxn>
                  <a:cxn ang="0">
                    <a:pos x="0" y="104"/>
                  </a:cxn>
                  <a:cxn ang="0">
                    <a:pos x="2" y="107"/>
                  </a:cxn>
                  <a:cxn ang="0">
                    <a:pos x="24" y="127"/>
                  </a:cxn>
                  <a:cxn ang="0">
                    <a:pos x="97" y="148"/>
                  </a:cxn>
                  <a:cxn ang="0">
                    <a:pos x="130" y="144"/>
                  </a:cxn>
                  <a:cxn ang="0">
                    <a:pos x="156" y="172"/>
                  </a:cxn>
                  <a:cxn ang="0">
                    <a:pos x="176" y="194"/>
                  </a:cxn>
                  <a:cxn ang="0">
                    <a:pos x="182" y="200"/>
                  </a:cxn>
                  <a:cxn ang="0">
                    <a:pos x="180" y="192"/>
                  </a:cxn>
                  <a:cxn ang="0">
                    <a:pos x="175" y="163"/>
                  </a:cxn>
                  <a:cxn ang="0">
                    <a:pos x="168" y="129"/>
                  </a:cxn>
                  <a:cxn ang="0">
                    <a:pos x="203" y="74"/>
                  </a:cxn>
                </a:cxnLst>
                <a:rect l="0" t="0" r="r" b="b"/>
                <a:pathLst>
                  <a:path w="203" h="200">
                    <a:moveTo>
                      <a:pt x="203" y="74"/>
                    </a:moveTo>
                    <a:cubicBezTo>
                      <a:pt x="203" y="53"/>
                      <a:pt x="191" y="34"/>
                      <a:pt x="170" y="20"/>
                    </a:cubicBezTo>
                    <a:cubicBezTo>
                      <a:pt x="151" y="7"/>
                      <a:pt x="125" y="0"/>
                      <a:pt x="98" y="0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95" y="3"/>
                      <a:pt x="95" y="3"/>
                      <a:pt x="95" y="3"/>
                    </a:cubicBezTo>
                    <a:cubicBezTo>
                      <a:pt x="96" y="5"/>
                      <a:pt x="96" y="8"/>
                      <a:pt x="96" y="11"/>
                    </a:cubicBezTo>
                    <a:cubicBezTo>
                      <a:pt x="96" y="13"/>
                      <a:pt x="96" y="13"/>
                      <a:pt x="96" y="13"/>
                    </a:cubicBezTo>
                    <a:cubicBezTo>
                      <a:pt x="99" y="13"/>
                      <a:pt x="99" y="13"/>
                      <a:pt x="99" y="13"/>
                    </a:cubicBezTo>
                    <a:cubicBezTo>
                      <a:pt x="149" y="14"/>
                      <a:pt x="190" y="41"/>
                      <a:pt x="190" y="74"/>
                    </a:cubicBezTo>
                    <a:cubicBezTo>
                      <a:pt x="190" y="92"/>
                      <a:pt x="177" y="110"/>
                      <a:pt x="155" y="121"/>
                    </a:cubicBezTo>
                    <a:cubicBezTo>
                      <a:pt x="153" y="122"/>
                      <a:pt x="153" y="122"/>
                      <a:pt x="153" y="122"/>
                    </a:cubicBezTo>
                    <a:cubicBezTo>
                      <a:pt x="153" y="124"/>
                      <a:pt x="153" y="124"/>
                      <a:pt x="153" y="124"/>
                    </a:cubicBezTo>
                    <a:cubicBezTo>
                      <a:pt x="160" y="157"/>
                      <a:pt x="160" y="157"/>
                      <a:pt x="160" y="157"/>
                    </a:cubicBezTo>
                    <a:cubicBezTo>
                      <a:pt x="136" y="130"/>
                      <a:pt x="136" y="130"/>
                      <a:pt x="136" y="130"/>
                    </a:cubicBezTo>
                    <a:cubicBezTo>
                      <a:pt x="134" y="129"/>
                      <a:pt x="134" y="129"/>
                      <a:pt x="134" y="129"/>
                    </a:cubicBezTo>
                    <a:cubicBezTo>
                      <a:pt x="133" y="130"/>
                      <a:pt x="133" y="130"/>
                      <a:pt x="133" y="130"/>
                    </a:cubicBezTo>
                    <a:cubicBezTo>
                      <a:pt x="122" y="133"/>
                      <a:pt x="109" y="134"/>
                      <a:pt x="97" y="134"/>
                    </a:cubicBezTo>
                    <a:cubicBezTo>
                      <a:pt x="62" y="134"/>
                      <a:pt x="31" y="122"/>
                      <a:pt x="15" y="102"/>
                    </a:cubicBezTo>
                    <a:cubicBezTo>
                      <a:pt x="14" y="100"/>
                      <a:pt x="14" y="100"/>
                      <a:pt x="14" y="100"/>
                    </a:cubicBezTo>
                    <a:cubicBezTo>
                      <a:pt x="12" y="101"/>
                      <a:pt x="12" y="101"/>
                      <a:pt x="12" y="101"/>
                    </a:cubicBezTo>
                    <a:cubicBezTo>
                      <a:pt x="10" y="102"/>
                      <a:pt x="7" y="102"/>
                      <a:pt x="4" y="10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2" y="107"/>
                      <a:pt x="2" y="107"/>
                      <a:pt x="2" y="107"/>
                    </a:cubicBezTo>
                    <a:cubicBezTo>
                      <a:pt x="8" y="115"/>
                      <a:pt x="15" y="121"/>
                      <a:pt x="24" y="127"/>
                    </a:cubicBezTo>
                    <a:cubicBezTo>
                      <a:pt x="44" y="141"/>
                      <a:pt x="70" y="148"/>
                      <a:pt x="97" y="148"/>
                    </a:cubicBezTo>
                    <a:cubicBezTo>
                      <a:pt x="108" y="148"/>
                      <a:pt x="119" y="147"/>
                      <a:pt x="130" y="144"/>
                    </a:cubicBezTo>
                    <a:cubicBezTo>
                      <a:pt x="156" y="172"/>
                      <a:pt x="156" y="172"/>
                      <a:pt x="156" y="172"/>
                    </a:cubicBezTo>
                    <a:cubicBezTo>
                      <a:pt x="176" y="194"/>
                      <a:pt x="176" y="194"/>
                      <a:pt x="176" y="194"/>
                    </a:cubicBezTo>
                    <a:cubicBezTo>
                      <a:pt x="182" y="200"/>
                      <a:pt x="182" y="200"/>
                      <a:pt x="182" y="200"/>
                    </a:cubicBezTo>
                    <a:cubicBezTo>
                      <a:pt x="180" y="192"/>
                      <a:pt x="180" y="192"/>
                      <a:pt x="180" y="192"/>
                    </a:cubicBezTo>
                    <a:cubicBezTo>
                      <a:pt x="175" y="163"/>
                      <a:pt x="175" y="163"/>
                      <a:pt x="175" y="163"/>
                    </a:cubicBezTo>
                    <a:cubicBezTo>
                      <a:pt x="168" y="129"/>
                      <a:pt x="168" y="129"/>
                      <a:pt x="168" y="129"/>
                    </a:cubicBezTo>
                    <a:cubicBezTo>
                      <a:pt x="190" y="115"/>
                      <a:pt x="203" y="95"/>
                      <a:pt x="203" y="74"/>
                    </a:cubicBezTo>
                    <a:close/>
                  </a:path>
                </a:pathLst>
              </a:custGeom>
              <a:solidFill>
                <a:srgbClr val="183382"/>
              </a:solidFill>
              <a:ln>
                <a:noFill/>
                <a:headEnd type="none" w="med" len="med"/>
                <a:tailEnd type="none" w="med" len="med"/>
              </a:ln>
              <a:extLst/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defTabSz="740740"/>
                <a:endParaRPr lang="en-US" spc="-122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96" name="Groep 217">
                <a:extLst>
                  <a:ext uri="{FF2B5EF4-FFF2-40B4-BE49-F238E27FC236}">
                    <a16:creationId xmlns:a16="http://schemas.microsoft.com/office/drawing/2014/main" id="{D1DB35D7-AF36-42F9-BCBF-C852B5A4EF56}"/>
                  </a:ext>
                </a:extLst>
              </p:cNvPr>
              <p:cNvGrpSpPr/>
              <p:nvPr/>
            </p:nvGrpSpPr>
            <p:grpSpPr>
              <a:xfrm>
                <a:off x="5782874" y="340624"/>
                <a:ext cx="548843" cy="378873"/>
                <a:chOff x="5760876" y="503496"/>
                <a:chExt cx="548843" cy="378873"/>
              </a:xfrm>
            </p:grpSpPr>
            <p:sp>
              <p:nvSpPr>
                <p:cNvPr id="100" name="Rechthoek 214">
                  <a:extLst>
                    <a:ext uri="{FF2B5EF4-FFF2-40B4-BE49-F238E27FC236}">
                      <a16:creationId xmlns:a16="http://schemas.microsoft.com/office/drawing/2014/main" id="{935CA62C-4262-49C3-B1E0-79CE621D83C2}"/>
                    </a:ext>
                  </a:extLst>
                </p:cNvPr>
                <p:cNvSpPr/>
                <p:nvPr/>
              </p:nvSpPr>
              <p:spPr>
                <a:xfrm>
                  <a:off x="5760876" y="503496"/>
                  <a:ext cx="548843" cy="377017"/>
                </a:xfrm>
                <a:prstGeom prst="rect">
                  <a:avLst/>
                </a:prstGeom>
                <a:solidFill>
                  <a:schemeClr val="bg1"/>
                </a:solidFill>
                <a:ln w="28575">
                  <a:solidFill>
                    <a:srgbClr val="18338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1" name="Gelijkbenige driehoek 215">
                  <a:extLst>
                    <a:ext uri="{FF2B5EF4-FFF2-40B4-BE49-F238E27FC236}">
                      <a16:creationId xmlns:a16="http://schemas.microsoft.com/office/drawing/2014/main" id="{EF8CCDD4-8535-4CE7-BA8E-77AFA44F6303}"/>
                    </a:ext>
                  </a:extLst>
                </p:cNvPr>
                <p:cNvSpPr/>
                <p:nvPr/>
              </p:nvSpPr>
              <p:spPr>
                <a:xfrm>
                  <a:off x="5784031" y="673255"/>
                  <a:ext cx="499461" cy="209114"/>
                </a:xfrm>
                <a:prstGeom prst="triangle">
                  <a:avLst/>
                </a:prstGeom>
                <a:solidFill>
                  <a:schemeClr val="bg1"/>
                </a:solidFill>
                <a:ln w="28575">
                  <a:solidFill>
                    <a:srgbClr val="18338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2" name="Gelijkbenige driehoek 216">
                  <a:extLst>
                    <a:ext uri="{FF2B5EF4-FFF2-40B4-BE49-F238E27FC236}">
                      <a16:creationId xmlns:a16="http://schemas.microsoft.com/office/drawing/2014/main" id="{7305DA35-B0A0-4937-851D-C8D0683DF82B}"/>
                    </a:ext>
                  </a:extLst>
                </p:cNvPr>
                <p:cNvSpPr/>
                <p:nvPr/>
              </p:nvSpPr>
              <p:spPr>
                <a:xfrm rot="10800000">
                  <a:off x="5784030" y="506873"/>
                  <a:ext cx="499462" cy="209114"/>
                </a:xfrm>
                <a:prstGeom prst="triangle">
                  <a:avLst>
                    <a:gd name="adj" fmla="val 50409"/>
                  </a:avLst>
                </a:prstGeom>
                <a:solidFill>
                  <a:schemeClr val="bg1"/>
                </a:solidFill>
                <a:ln w="28575">
                  <a:solidFill>
                    <a:srgbClr val="18338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97" name="Freeform 168">
                <a:extLst>
                  <a:ext uri="{FF2B5EF4-FFF2-40B4-BE49-F238E27FC236}">
                    <a16:creationId xmlns:a16="http://schemas.microsoft.com/office/drawing/2014/main" id="{5ED7B579-CCE2-4158-8D56-1ABEA75986BF}"/>
                  </a:ext>
                </a:extLst>
              </p:cNvPr>
              <p:cNvSpPr>
                <a:spLocks noEditPoints="1"/>
              </p:cNvSpPr>
              <p:nvPr/>
            </p:nvSpPr>
            <p:spPr bwMode="black">
              <a:xfrm>
                <a:off x="5393653" y="374174"/>
                <a:ext cx="499027" cy="522322"/>
              </a:xfrm>
              <a:custGeom>
                <a:avLst/>
                <a:gdLst/>
                <a:ahLst/>
                <a:cxnLst>
                  <a:cxn ang="0">
                    <a:pos x="215" y="24"/>
                  </a:cxn>
                  <a:cxn ang="0">
                    <a:pos x="127" y="0"/>
                  </a:cxn>
                  <a:cxn ang="0">
                    <a:pos x="39" y="24"/>
                  </a:cxn>
                  <a:cxn ang="0">
                    <a:pos x="0" y="89"/>
                  </a:cxn>
                  <a:cxn ang="0">
                    <a:pos x="42" y="155"/>
                  </a:cxn>
                  <a:cxn ang="0">
                    <a:pos x="34" y="197"/>
                  </a:cxn>
                  <a:cxn ang="0">
                    <a:pos x="27" y="231"/>
                  </a:cxn>
                  <a:cxn ang="0">
                    <a:pos x="25" y="240"/>
                  </a:cxn>
                  <a:cxn ang="0">
                    <a:pos x="31" y="233"/>
                  </a:cxn>
                  <a:cxn ang="0">
                    <a:pos x="55" y="207"/>
                  </a:cxn>
                  <a:cxn ang="0">
                    <a:pos x="87" y="173"/>
                  </a:cxn>
                  <a:cxn ang="0">
                    <a:pos x="127" y="178"/>
                  </a:cxn>
                  <a:cxn ang="0">
                    <a:pos x="215" y="153"/>
                  </a:cxn>
                  <a:cxn ang="0">
                    <a:pos x="255" y="89"/>
                  </a:cxn>
                  <a:cxn ang="0">
                    <a:pos x="215" y="24"/>
                  </a:cxn>
                  <a:cxn ang="0">
                    <a:pos x="59" y="149"/>
                  </a:cxn>
                  <a:cxn ang="0">
                    <a:pos x="59" y="147"/>
                  </a:cxn>
                  <a:cxn ang="0">
                    <a:pos x="57" y="147"/>
                  </a:cxn>
                  <a:cxn ang="0">
                    <a:pos x="15" y="89"/>
                  </a:cxn>
                  <a:cxn ang="0">
                    <a:pos x="127" y="15"/>
                  </a:cxn>
                  <a:cxn ang="0">
                    <a:pos x="240" y="89"/>
                  </a:cxn>
                  <a:cxn ang="0">
                    <a:pos x="127" y="163"/>
                  </a:cxn>
                  <a:cxn ang="0">
                    <a:pos x="83" y="157"/>
                  </a:cxn>
                  <a:cxn ang="0">
                    <a:pos x="82" y="156"/>
                  </a:cxn>
                  <a:cxn ang="0">
                    <a:pos x="81" y="158"/>
                  </a:cxn>
                  <a:cxn ang="0">
                    <a:pos x="50" y="191"/>
                  </a:cxn>
                  <a:cxn ang="0">
                    <a:pos x="59" y="149"/>
                  </a:cxn>
                </a:cxnLst>
                <a:rect l="0" t="0" r="r" b="b"/>
                <a:pathLst>
                  <a:path w="255" h="240">
                    <a:moveTo>
                      <a:pt x="215" y="24"/>
                    </a:moveTo>
                    <a:cubicBezTo>
                      <a:pt x="192" y="8"/>
                      <a:pt x="160" y="0"/>
                      <a:pt x="127" y="0"/>
                    </a:cubicBezTo>
                    <a:cubicBezTo>
                      <a:pt x="94" y="0"/>
                      <a:pt x="63" y="8"/>
                      <a:pt x="39" y="24"/>
                    </a:cubicBezTo>
                    <a:cubicBezTo>
                      <a:pt x="14" y="41"/>
                      <a:pt x="0" y="64"/>
                      <a:pt x="0" y="89"/>
                    </a:cubicBezTo>
                    <a:cubicBezTo>
                      <a:pt x="0" y="114"/>
                      <a:pt x="15" y="138"/>
                      <a:pt x="42" y="155"/>
                    </a:cubicBezTo>
                    <a:cubicBezTo>
                      <a:pt x="34" y="197"/>
                      <a:pt x="34" y="197"/>
                      <a:pt x="34" y="197"/>
                    </a:cubicBezTo>
                    <a:cubicBezTo>
                      <a:pt x="27" y="231"/>
                      <a:pt x="27" y="231"/>
                      <a:pt x="27" y="231"/>
                    </a:cubicBezTo>
                    <a:cubicBezTo>
                      <a:pt x="25" y="240"/>
                      <a:pt x="25" y="240"/>
                      <a:pt x="25" y="240"/>
                    </a:cubicBezTo>
                    <a:cubicBezTo>
                      <a:pt x="31" y="233"/>
                      <a:pt x="31" y="233"/>
                      <a:pt x="31" y="233"/>
                    </a:cubicBezTo>
                    <a:cubicBezTo>
                      <a:pt x="55" y="207"/>
                      <a:pt x="55" y="207"/>
                      <a:pt x="55" y="207"/>
                    </a:cubicBezTo>
                    <a:cubicBezTo>
                      <a:pt x="87" y="173"/>
                      <a:pt x="87" y="173"/>
                      <a:pt x="87" y="173"/>
                    </a:cubicBezTo>
                    <a:cubicBezTo>
                      <a:pt x="100" y="176"/>
                      <a:pt x="113" y="178"/>
                      <a:pt x="127" y="178"/>
                    </a:cubicBezTo>
                    <a:cubicBezTo>
                      <a:pt x="160" y="178"/>
                      <a:pt x="192" y="169"/>
                      <a:pt x="215" y="153"/>
                    </a:cubicBezTo>
                    <a:cubicBezTo>
                      <a:pt x="241" y="136"/>
                      <a:pt x="255" y="113"/>
                      <a:pt x="255" y="89"/>
                    </a:cubicBezTo>
                    <a:cubicBezTo>
                      <a:pt x="255" y="64"/>
                      <a:pt x="241" y="41"/>
                      <a:pt x="215" y="24"/>
                    </a:cubicBezTo>
                    <a:close/>
                    <a:moveTo>
                      <a:pt x="59" y="149"/>
                    </a:moveTo>
                    <a:cubicBezTo>
                      <a:pt x="59" y="147"/>
                      <a:pt x="59" y="147"/>
                      <a:pt x="59" y="147"/>
                    </a:cubicBezTo>
                    <a:cubicBezTo>
                      <a:pt x="57" y="147"/>
                      <a:pt x="57" y="147"/>
                      <a:pt x="57" y="147"/>
                    </a:cubicBezTo>
                    <a:cubicBezTo>
                      <a:pt x="30" y="132"/>
                      <a:pt x="15" y="111"/>
                      <a:pt x="15" y="89"/>
                    </a:cubicBezTo>
                    <a:cubicBezTo>
                      <a:pt x="15" y="48"/>
                      <a:pt x="65" y="15"/>
                      <a:pt x="127" y="15"/>
                    </a:cubicBezTo>
                    <a:cubicBezTo>
                      <a:pt x="189" y="15"/>
                      <a:pt x="240" y="48"/>
                      <a:pt x="240" y="89"/>
                    </a:cubicBezTo>
                    <a:cubicBezTo>
                      <a:pt x="240" y="129"/>
                      <a:pt x="189" y="163"/>
                      <a:pt x="127" y="163"/>
                    </a:cubicBezTo>
                    <a:cubicBezTo>
                      <a:pt x="112" y="163"/>
                      <a:pt x="97" y="161"/>
                      <a:pt x="83" y="157"/>
                    </a:cubicBezTo>
                    <a:cubicBezTo>
                      <a:pt x="82" y="156"/>
                      <a:pt x="82" y="156"/>
                      <a:pt x="82" y="156"/>
                    </a:cubicBezTo>
                    <a:cubicBezTo>
                      <a:pt x="81" y="158"/>
                      <a:pt x="81" y="158"/>
                      <a:pt x="81" y="158"/>
                    </a:cubicBezTo>
                    <a:cubicBezTo>
                      <a:pt x="50" y="191"/>
                      <a:pt x="50" y="191"/>
                      <a:pt x="50" y="191"/>
                    </a:cubicBezTo>
                    <a:lnTo>
                      <a:pt x="59" y="1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bg1"/>
                </a:solidFill>
                <a:headEnd type="none" w="med" len="med"/>
                <a:tailEnd type="none" w="med" len="med"/>
              </a:ln>
              <a:extLst/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defTabSz="740740"/>
                <a:endParaRPr lang="en-US" spc="-122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8" name="Freeform 168">
                <a:extLst>
                  <a:ext uri="{FF2B5EF4-FFF2-40B4-BE49-F238E27FC236}">
                    <a16:creationId xmlns:a16="http://schemas.microsoft.com/office/drawing/2014/main" id="{25E78FE7-A92E-40A4-9E56-27370276C35D}"/>
                  </a:ext>
                </a:extLst>
              </p:cNvPr>
              <p:cNvSpPr>
                <a:spLocks noEditPoints="1"/>
              </p:cNvSpPr>
              <p:nvPr/>
            </p:nvSpPr>
            <p:spPr bwMode="black">
              <a:xfrm>
                <a:off x="5379349" y="398060"/>
                <a:ext cx="498165" cy="466909"/>
              </a:xfrm>
              <a:custGeom>
                <a:avLst/>
                <a:gdLst/>
                <a:ahLst/>
                <a:cxnLst>
                  <a:cxn ang="0">
                    <a:pos x="215" y="24"/>
                  </a:cxn>
                  <a:cxn ang="0">
                    <a:pos x="127" y="0"/>
                  </a:cxn>
                  <a:cxn ang="0">
                    <a:pos x="39" y="24"/>
                  </a:cxn>
                  <a:cxn ang="0">
                    <a:pos x="0" y="89"/>
                  </a:cxn>
                  <a:cxn ang="0">
                    <a:pos x="42" y="155"/>
                  </a:cxn>
                  <a:cxn ang="0">
                    <a:pos x="34" y="197"/>
                  </a:cxn>
                  <a:cxn ang="0">
                    <a:pos x="27" y="231"/>
                  </a:cxn>
                  <a:cxn ang="0">
                    <a:pos x="25" y="240"/>
                  </a:cxn>
                  <a:cxn ang="0">
                    <a:pos x="31" y="233"/>
                  </a:cxn>
                  <a:cxn ang="0">
                    <a:pos x="55" y="207"/>
                  </a:cxn>
                  <a:cxn ang="0">
                    <a:pos x="87" y="173"/>
                  </a:cxn>
                  <a:cxn ang="0">
                    <a:pos x="127" y="178"/>
                  </a:cxn>
                  <a:cxn ang="0">
                    <a:pos x="215" y="153"/>
                  </a:cxn>
                  <a:cxn ang="0">
                    <a:pos x="255" y="89"/>
                  </a:cxn>
                  <a:cxn ang="0">
                    <a:pos x="215" y="24"/>
                  </a:cxn>
                  <a:cxn ang="0">
                    <a:pos x="59" y="149"/>
                  </a:cxn>
                  <a:cxn ang="0">
                    <a:pos x="59" y="147"/>
                  </a:cxn>
                  <a:cxn ang="0">
                    <a:pos x="57" y="147"/>
                  </a:cxn>
                  <a:cxn ang="0">
                    <a:pos x="15" y="89"/>
                  </a:cxn>
                  <a:cxn ang="0">
                    <a:pos x="127" y="15"/>
                  </a:cxn>
                  <a:cxn ang="0">
                    <a:pos x="240" y="89"/>
                  </a:cxn>
                  <a:cxn ang="0">
                    <a:pos x="127" y="163"/>
                  </a:cxn>
                  <a:cxn ang="0">
                    <a:pos x="83" y="157"/>
                  </a:cxn>
                  <a:cxn ang="0">
                    <a:pos x="82" y="156"/>
                  </a:cxn>
                  <a:cxn ang="0">
                    <a:pos x="81" y="158"/>
                  </a:cxn>
                  <a:cxn ang="0">
                    <a:pos x="50" y="191"/>
                  </a:cxn>
                  <a:cxn ang="0">
                    <a:pos x="59" y="149"/>
                  </a:cxn>
                </a:cxnLst>
                <a:rect l="0" t="0" r="r" b="b"/>
                <a:pathLst>
                  <a:path w="255" h="240">
                    <a:moveTo>
                      <a:pt x="215" y="24"/>
                    </a:moveTo>
                    <a:cubicBezTo>
                      <a:pt x="192" y="8"/>
                      <a:pt x="160" y="0"/>
                      <a:pt x="127" y="0"/>
                    </a:cubicBezTo>
                    <a:cubicBezTo>
                      <a:pt x="94" y="0"/>
                      <a:pt x="63" y="8"/>
                      <a:pt x="39" y="24"/>
                    </a:cubicBezTo>
                    <a:cubicBezTo>
                      <a:pt x="14" y="41"/>
                      <a:pt x="0" y="64"/>
                      <a:pt x="0" y="89"/>
                    </a:cubicBezTo>
                    <a:cubicBezTo>
                      <a:pt x="0" y="114"/>
                      <a:pt x="15" y="138"/>
                      <a:pt x="42" y="155"/>
                    </a:cubicBezTo>
                    <a:cubicBezTo>
                      <a:pt x="34" y="197"/>
                      <a:pt x="34" y="197"/>
                      <a:pt x="34" y="197"/>
                    </a:cubicBezTo>
                    <a:cubicBezTo>
                      <a:pt x="27" y="231"/>
                      <a:pt x="27" y="231"/>
                      <a:pt x="27" y="231"/>
                    </a:cubicBezTo>
                    <a:cubicBezTo>
                      <a:pt x="25" y="240"/>
                      <a:pt x="25" y="240"/>
                      <a:pt x="25" y="240"/>
                    </a:cubicBezTo>
                    <a:cubicBezTo>
                      <a:pt x="31" y="233"/>
                      <a:pt x="31" y="233"/>
                      <a:pt x="31" y="233"/>
                    </a:cubicBezTo>
                    <a:cubicBezTo>
                      <a:pt x="55" y="207"/>
                      <a:pt x="55" y="207"/>
                      <a:pt x="55" y="207"/>
                    </a:cubicBezTo>
                    <a:cubicBezTo>
                      <a:pt x="87" y="173"/>
                      <a:pt x="87" y="173"/>
                      <a:pt x="87" y="173"/>
                    </a:cubicBezTo>
                    <a:cubicBezTo>
                      <a:pt x="100" y="176"/>
                      <a:pt x="113" y="178"/>
                      <a:pt x="127" y="178"/>
                    </a:cubicBezTo>
                    <a:cubicBezTo>
                      <a:pt x="160" y="178"/>
                      <a:pt x="192" y="169"/>
                      <a:pt x="215" y="153"/>
                    </a:cubicBezTo>
                    <a:cubicBezTo>
                      <a:pt x="241" y="136"/>
                      <a:pt x="255" y="113"/>
                      <a:pt x="255" y="89"/>
                    </a:cubicBezTo>
                    <a:cubicBezTo>
                      <a:pt x="255" y="64"/>
                      <a:pt x="241" y="41"/>
                      <a:pt x="215" y="24"/>
                    </a:cubicBezTo>
                    <a:close/>
                    <a:moveTo>
                      <a:pt x="59" y="149"/>
                    </a:moveTo>
                    <a:cubicBezTo>
                      <a:pt x="59" y="147"/>
                      <a:pt x="59" y="147"/>
                      <a:pt x="59" y="147"/>
                    </a:cubicBezTo>
                    <a:cubicBezTo>
                      <a:pt x="57" y="147"/>
                      <a:pt x="57" y="147"/>
                      <a:pt x="57" y="147"/>
                    </a:cubicBezTo>
                    <a:cubicBezTo>
                      <a:pt x="30" y="132"/>
                      <a:pt x="15" y="111"/>
                      <a:pt x="15" y="89"/>
                    </a:cubicBezTo>
                    <a:cubicBezTo>
                      <a:pt x="15" y="48"/>
                      <a:pt x="65" y="15"/>
                      <a:pt x="127" y="15"/>
                    </a:cubicBezTo>
                    <a:cubicBezTo>
                      <a:pt x="189" y="15"/>
                      <a:pt x="240" y="48"/>
                      <a:pt x="240" y="89"/>
                    </a:cubicBezTo>
                    <a:cubicBezTo>
                      <a:pt x="240" y="129"/>
                      <a:pt x="189" y="163"/>
                      <a:pt x="127" y="163"/>
                    </a:cubicBezTo>
                    <a:cubicBezTo>
                      <a:pt x="112" y="163"/>
                      <a:pt x="97" y="161"/>
                      <a:pt x="83" y="157"/>
                    </a:cubicBezTo>
                    <a:cubicBezTo>
                      <a:pt x="82" y="156"/>
                      <a:pt x="82" y="156"/>
                      <a:pt x="82" y="156"/>
                    </a:cubicBezTo>
                    <a:cubicBezTo>
                      <a:pt x="81" y="158"/>
                      <a:pt x="81" y="158"/>
                      <a:pt x="81" y="158"/>
                    </a:cubicBezTo>
                    <a:cubicBezTo>
                      <a:pt x="50" y="191"/>
                      <a:pt x="50" y="191"/>
                      <a:pt x="50" y="191"/>
                    </a:cubicBezTo>
                    <a:lnTo>
                      <a:pt x="59" y="149"/>
                    </a:lnTo>
                    <a:close/>
                  </a:path>
                </a:pathLst>
              </a:custGeom>
              <a:solidFill>
                <a:srgbClr val="183382"/>
              </a:solidFill>
              <a:ln>
                <a:noFill/>
                <a:headEnd type="none" w="med" len="med"/>
                <a:tailEnd type="none" w="med" len="med"/>
              </a:ln>
              <a:extLst/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vert="horz" wrap="square" lIns="91436" tIns="45718" rIns="91436" bIns="45718" numCol="1" rtlCol="0" anchor="ctr" anchorCtr="0" compatLnSpc="1">
                <a:prstTxWarp prst="textNoShape">
                  <a:avLst/>
                </a:prstTxWarp>
              </a:bodyPr>
              <a:lstStyle/>
              <a:p>
                <a:pPr defTabSz="740740"/>
                <a:endParaRPr lang="en-US" spc="-122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9" name="Ovaal 219">
                <a:extLst>
                  <a:ext uri="{FF2B5EF4-FFF2-40B4-BE49-F238E27FC236}">
                    <a16:creationId xmlns:a16="http://schemas.microsoft.com/office/drawing/2014/main" id="{C7A01DAA-2FBA-4861-8F6D-1F3F90A07A5F}"/>
                  </a:ext>
                </a:extLst>
              </p:cNvPr>
              <p:cNvSpPr/>
              <p:nvPr/>
            </p:nvSpPr>
            <p:spPr>
              <a:xfrm>
                <a:off x="5410501" y="430092"/>
                <a:ext cx="439905" cy="28191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94" name="Tekstvak 58">
              <a:extLst>
                <a:ext uri="{FF2B5EF4-FFF2-40B4-BE49-F238E27FC236}">
                  <a16:creationId xmlns:a16="http://schemas.microsoft.com/office/drawing/2014/main" id="{0874AC23-76D8-496A-A615-F3E65557B5C4}"/>
                </a:ext>
              </a:extLst>
            </p:cNvPr>
            <p:cNvSpPr txBox="1"/>
            <p:nvPr/>
          </p:nvSpPr>
          <p:spPr>
            <a:xfrm>
              <a:off x="5516263" y="1457969"/>
              <a:ext cx="995785" cy="553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nl-NL" sz="10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ACCESS TO</a:t>
              </a:r>
            </a:p>
            <a:p>
              <a:pPr algn="ctr"/>
              <a:r>
                <a:rPr lang="nl-NL" sz="10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OFFICE 365</a:t>
              </a:r>
              <a:br>
                <a:rPr lang="nl-NL" sz="10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nl-NL" sz="10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RESOURCES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66645D3D-7D81-48F0-9811-D04C21D25260}"/>
              </a:ext>
            </a:extLst>
          </p:cNvPr>
          <p:cNvGrpSpPr/>
          <p:nvPr/>
        </p:nvGrpSpPr>
        <p:grpSpPr>
          <a:xfrm>
            <a:off x="4355976" y="2175149"/>
            <a:ext cx="1166910" cy="1661623"/>
            <a:chOff x="4778503" y="2213951"/>
            <a:chExt cx="1166910" cy="1661623"/>
          </a:xfrm>
        </p:grpSpPr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60BB125D-376E-443F-B1DA-957126190585}"/>
                </a:ext>
              </a:extLst>
            </p:cNvPr>
            <p:cNvGrpSpPr/>
            <p:nvPr/>
          </p:nvGrpSpPr>
          <p:grpSpPr>
            <a:xfrm>
              <a:off x="4778503" y="2213951"/>
              <a:ext cx="931665" cy="962827"/>
              <a:chOff x="585265" y="5164360"/>
              <a:chExt cx="1284273" cy="1327235"/>
            </a:xfrm>
          </p:grpSpPr>
          <p:grpSp>
            <p:nvGrpSpPr>
              <p:cNvPr id="110" name="Group 109">
                <a:extLst>
                  <a:ext uri="{FF2B5EF4-FFF2-40B4-BE49-F238E27FC236}">
                    <a16:creationId xmlns:a16="http://schemas.microsoft.com/office/drawing/2014/main" id="{44B159C3-7154-41EF-ABD7-7E110390B278}"/>
                  </a:ext>
                </a:extLst>
              </p:cNvPr>
              <p:cNvGrpSpPr/>
              <p:nvPr/>
            </p:nvGrpSpPr>
            <p:grpSpPr>
              <a:xfrm>
                <a:off x="851974" y="5164360"/>
                <a:ext cx="824555" cy="831479"/>
                <a:chOff x="8246003" y="962751"/>
                <a:chExt cx="3514083" cy="3543593"/>
              </a:xfrm>
            </p:grpSpPr>
            <p:sp>
              <p:nvSpPr>
                <p:cNvPr id="116" name="Freeform 6">
                  <a:extLst>
                    <a:ext uri="{FF2B5EF4-FFF2-40B4-BE49-F238E27FC236}">
                      <a16:creationId xmlns:a16="http://schemas.microsoft.com/office/drawing/2014/main" id="{1B906C8B-75A7-4127-BE57-127E6FE2D1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46003" y="3210651"/>
                  <a:ext cx="1510678" cy="1295693"/>
                </a:xfrm>
                <a:custGeom>
                  <a:avLst/>
                  <a:gdLst>
                    <a:gd name="T0" fmla="*/ 96 w 314"/>
                    <a:gd name="T1" fmla="*/ 64 h 356"/>
                    <a:gd name="T2" fmla="*/ 0 w 314"/>
                    <a:gd name="T3" fmla="*/ 154 h 356"/>
                    <a:gd name="T4" fmla="*/ 0 w 314"/>
                    <a:gd name="T5" fmla="*/ 324 h 356"/>
                    <a:gd name="T6" fmla="*/ 314 w 314"/>
                    <a:gd name="T7" fmla="*/ 356 h 356"/>
                    <a:gd name="T8" fmla="*/ 271 w 314"/>
                    <a:gd name="T9" fmla="*/ 0 h 356"/>
                    <a:gd name="T10" fmla="*/ 96 w 314"/>
                    <a:gd name="T11" fmla="*/ 64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14" h="356">
                      <a:moveTo>
                        <a:pt x="96" y="64"/>
                      </a:moveTo>
                      <a:cubicBezTo>
                        <a:pt x="11" y="91"/>
                        <a:pt x="0" y="154"/>
                        <a:pt x="0" y="154"/>
                      </a:cubicBezTo>
                      <a:cubicBezTo>
                        <a:pt x="0" y="324"/>
                        <a:pt x="0" y="324"/>
                        <a:pt x="0" y="324"/>
                      </a:cubicBezTo>
                      <a:cubicBezTo>
                        <a:pt x="59" y="335"/>
                        <a:pt x="314" y="356"/>
                        <a:pt x="314" y="356"/>
                      </a:cubicBezTo>
                      <a:cubicBezTo>
                        <a:pt x="271" y="0"/>
                        <a:pt x="271" y="0"/>
                        <a:pt x="271" y="0"/>
                      </a:cubicBezTo>
                      <a:cubicBezTo>
                        <a:pt x="271" y="0"/>
                        <a:pt x="181" y="37"/>
                        <a:pt x="96" y="64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  <a:extLst/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17" name="Freeform 7">
                  <a:extLst>
                    <a:ext uri="{FF2B5EF4-FFF2-40B4-BE49-F238E27FC236}">
                      <a16:creationId xmlns:a16="http://schemas.microsoft.com/office/drawing/2014/main" id="{6A762243-2481-4A2E-99F1-0F172318A6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5312" y="3181948"/>
                  <a:ext cx="1514774" cy="1315019"/>
                </a:xfrm>
                <a:custGeom>
                  <a:avLst/>
                  <a:gdLst>
                    <a:gd name="T0" fmla="*/ 218 w 313"/>
                    <a:gd name="T1" fmla="*/ 64 h 356"/>
                    <a:gd name="T2" fmla="*/ 42 w 313"/>
                    <a:gd name="T3" fmla="*/ 0 h 356"/>
                    <a:gd name="T4" fmla="*/ 0 w 313"/>
                    <a:gd name="T5" fmla="*/ 356 h 356"/>
                    <a:gd name="T6" fmla="*/ 313 w 313"/>
                    <a:gd name="T7" fmla="*/ 324 h 356"/>
                    <a:gd name="T8" fmla="*/ 313 w 313"/>
                    <a:gd name="T9" fmla="*/ 154 h 356"/>
                    <a:gd name="T10" fmla="*/ 218 w 313"/>
                    <a:gd name="T11" fmla="*/ 64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13" h="356">
                      <a:moveTo>
                        <a:pt x="218" y="64"/>
                      </a:moveTo>
                      <a:cubicBezTo>
                        <a:pt x="133" y="37"/>
                        <a:pt x="42" y="0"/>
                        <a:pt x="42" y="0"/>
                      </a:cubicBezTo>
                      <a:cubicBezTo>
                        <a:pt x="0" y="356"/>
                        <a:pt x="0" y="356"/>
                        <a:pt x="0" y="356"/>
                      </a:cubicBezTo>
                      <a:cubicBezTo>
                        <a:pt x="0" y="356"/>
                        <a:pt x="255" y="335"/>
                        <a:pt x="313" y="324"/>
                      </a:cubicBezTo>
                      <a:cubicBezTo>
                        <a:pt x="313" y="154"/>
                        <a:pt x="313" y="154"/>
                        <a:pt x="313" y="154"/>
                      </a:cubicBezTo>
                      <a:cubicBezTo>
                        <a:pt x="313" y="154"/>
                        <a:pt x="303" y="91"/>
                        <a:pt x="218" y="64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  <a:extLst/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18" name="Group 117">
                  <a:extLst>
                    <a:ext uri="{FF2B5EF4-FFF2-40B4-BE49-F238E27FC236}">
                      <a16:creationId xmlns:a16="http://schemas.microsoft.com/office/drawing/2014/main" id="{4ADE41CA-56F3-42C3-835A-FF3C60560D20}"/>
                    </a:ext>
                  </a:extLst>
                </p:cNvPr>
                <p:cNvGrpSpPr/>
                <p:nvPr/>
              </p:nvGrpSpPr>
              <p:grpSpPr>
                <a:xfrm>
                  <a:off x="9357598" y="3034434"/>
                  <a:ext cx="1286978" cy="1471908"/>
                  <a:chOff x="9357598" y="3034434"/>
                  <a:chExt cx="1286978" cy="1471908"/>
                </a:xfrm>
                <a:solidFill>
                  <a:schemeClr val="bg1"/>
                </a:solidFill>
              </p:grpSpPr>
              <p:sp>
                <p:nvSpPr>
                  <p:cNvPr id="126" name="Trapezoid 125">
                    <a:extLst>
                      <a:ext uri="{FF2B5EF4-FFF2-40B4-BE49-F238E27FC236}">
                        <a16:creationId xmlns:a16="http://schemas.microsoft.com/office/drawing/2014/main" id="{F779ABEE-CAC5-4770-B87F-DD89D3354B1F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9594650" y="3563277"/>
                    <a:ext cx="814836" cy="943065"/>
                  </a:xfrm>
                  <a:prstGeom prst="trapezoid">
                    <a:avLst>
                      <a:gd name="adj" fmla="val 19333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27" name="Freeform 148">
                    <a:extLst>
                      <a:ext uri="{FF2B5EF4-FFF2-40B4-BE49-F238E27FC236}">
                        <a16:creationId xmlns:a16="http://schemas.microsoft.com/office/drawing/2014/main" id="{1C8BB6FD-562F-4445-B834-32C3B6669A51}"/>
                      </a:ext>
                    </a:extLst>
                  </p:cNvPr>
                  <p:cNvSpPr/>
                  <p:nvPr/>
                </p:nvSpPr>
                <p:spPr>
                  <a:xfrm>
                    <a:off x="9357598" y="3034434"/>
                    <a:ext cx="1286978" cy="782345"/>
                  </a:xfrm>
                  <a:custGeom>
                    <a:avLst/>
                    <a:gdLst>
                      <a:gd name="connsiteX0" fmla="*/ 32078 w 1286369"/>
                      <a:gd name="connsiteY0" fmla="*/ 90000 h 810090"/>
                      <a:gd name="connsiteX1" fmla="*/ 653032 w 1286369"/>
                      <a:gd name="connsiteY1" fmla="*/ 8779 h 810090"/>
                      <a:gd name="connsiteX2" fmla="*/ 1255645 w 1286369"/>
                      <a:gd name="connsiteY2" fmla="*/ 92620 h 810090"/>
                      <a:gd name="connsiteX3" fmla="*/ 1182284 w 1286369"/>
                      <a:gd name="connsiteY3" fmla="*/ 789556 h 810090"/>
                      <a:gd name="connsiteX4" fmla="*/ 1043421 w 1286369"/>
                      <a:gd name="connsiteY4" fmla="*/ 624492 h 810090"/>
                      <a:gd name="connsiteX5" fmla="*/ 244303 w 1286369"/>
                      <a:gd name="connsiteY5" fmla="*/ 619252 h 810090"/>
                      <a:gd name="connsiteX6" fmla="*/ 105440 w 1286369"/>
                      <a:gd name="connsiteY6" fmla="*/ 781695 h 810090"/>
                      <a:gd name="connsiteX7" fmla="*/ 32078 w 1286369"/>
                      <a:gd name="connsiteY7" fmla="*/ 90000 h 810090"/>
                      <a:gd name="connsiteX0" fmla="*/ 32078 w 1286369"/>
                      <a:gd name="connsiteY0" fmla="*/ 90000 h 810090"/>
                      <a:gd name="connsiteX1" fmla="*/ 653032 w 1286369"/>
                      <a:gd name="connsiteY1" fmla="*/ 8779 h 810090"/>
                      <a:gd name="connsiteX2" fmla="*/ 1255645 w 1286369"/>
                      <a:gd name="connsiteY2" fmla="*/ 92620 h 810090"/>
                      <a:gd name="connsiteX3" fmla="*/ 1182284 w 1286369"/>
                      <a:gd name="connsiteY3" fmla="*/ 789556 h 810090"/>
                      <a:gd name="connsiteX4" fmla="*/ 1043421 w 1286369"/>
                      <a:gd name="connsiteY4" fmla="*/ 624492 h 810090"/>
                      <a:gd name="connsiteX5" fmla="*/ 244303 w 1286369"/>
                      <a:gd name="connsiteY5" fmla="*/ 619252 h 810090"/>
                      <a:gd name="connsiteX6" fmla="*/ 105440 w 1286369"/>
                      <a:gd name="connsiteY6" fmla="*/ 781695 h 810090"/>
                      <a:gd name="connsiteX7" fmla="*/ 32078 w 1286369"/>
                      <a:gd name="connsiteY7" fmla="*/ 90000 h 810090"/>
                      <a:gd name="connsiteX0" fmla="*/ 32687 w 1286978"/>
                      <a:gd name="connsiteY0" fmla="*/ 89034 h 809124"/>
                      <a:gd name="connsiteX1" fmla="*/ 653641 w 1286978"/>
                      <a:gd name="connsiteY1" fmla="*/ 7813 h 809124"/>
                      <a:gd name="connsiteX2" fmla="*/ 1256254 w 1286978"/>
                      <a:gd name="connsiteY2" fmla="*/ 91654 h 809124"/>
                      <a:gd name="connsiteX3" fmla="*/ 1182893 w 1286978"/>
                      <a:gd name="connsiteY3" fmla="*/ 788590 h 809124"/>
                      <a:gd name="connsiteX4" fmla="*/ 1044030 w 1286978"/>
                      <a:gd name="connsiteY4" fmla="*/ 623526 h 809124"/>
                      <a:gd name="connsiteX5" fmla="*/ 244912 w 1286978"/>
                      <a:gd name="connsiteY5" fmla="*/ 618286 h 809124"/>
                      <a:gd name="connsiteX6" fmla="*/ 103429 w 1286978"/>
                      <a:gd name="connsiteY6" fmla="*/ 754529 h 809124"/>
                      <a:gd name="connsiteX7" fmla="*/ 32687 w 1286978"/>
                      <a:gd name="connsiteY7" fmla="*/ 89034 h 809124"/>
                      <a:gd name="connsiteX0" fmla="*/ 32687 w 1286978"/>
                      <a:gd name="connsiteY0" fmla="*/ 89034 h 813231"/>
                      <a:gd name="connsiteX1" fmla="*/ 653641 w 1286978"/>
                      <a:gd name="connsiteY1" fmla="*/ 7813 h 813231"/>
                      <a:gd name="connsiteX2" fmla="*/ 1256254 w 1286978"/>
                      <a:gd name="connsiteY2" fmla="*/ 91654 h 813231"/>
                      <a:gd name="connsiteX3" fmla="*/ 1182893 w 1286978"/>
                      <a:gd name="connsiteY3" fmla="*/ 788590 h 813231"/>
                      <a:gd name="connsiteX4" fmla="*/ 1044030 w 1286978"/>
                      <a:gd name="connsiteY4" fmla="*/ 623526 h 813231"/>
                      <a:gd name="connsiteX5" fmla="*/ 244912 w 1286978"/>
                      <a:gd name="connsiteY5" fmla="*/ 618286 h 813231"/>
                      <a:gd name="connsiteX6" fmla="*/ 103429 w 1286978"/>
                      <a:gd name="connsiteY6" fmla="*/ 754529 h 813231"/>
                      <a:gd name="connsiteX7" fmla="*/ 32687 w 1286978"/>
                      <a:gd name="connsiteY7" fmla="*/ 89034 h 813231"/>
                      <a:gd name="connsiteX0" fmla="*/ 32687 w 1288192"/>
                      <a:gd name="connsiteY0" fmla="*/ 88674 h 796477"/>
                      <a:gd name="connsiteX1" fmla="*/ 653641 w 1288192"/>
                      <a:gd name="connsiteY1" fmla="*/ 7453 h 796477"/>
                      <a:gd name="connsiteX2" fmla="*/ 1256254 w 1288192"/>
                      <a:gd name="connsiteY2" fmla="*/ 91294 h 796477"/>
                      <a:gd name="connsiteX3" fmla="*/ 1188133 w 1288192"/>
                      <a:gd name="connsiteY3" fmla="*/ 775129 h 796477"/>
                      <a:gd name="connsiteX4" fmla="*/ 1044030 w 1288192"/>
                      <a:gd name="connsiteY4" fmla="*/ 623166 h 796477"/>
                      <a:gd name="connsiteX5" fmla="*/ 244912 w 1288192"/>
                      <a:gd name="connsiteY5" fmla="*/ 617926 h 796477"/>
                      <a:gd name="connsiteX6" fmla="*/ 103429 w 1288192"/>
                      <a:gd name="connsiteY6" fmla="*/ 754169 h 796477"/>
                      <a:gd name="connsiteX7" fmla="*/ 32687 w 1288192"/>
                      <a:gd name="connsiteY7" fmla="*/ 88674 h 796477"/>
                      <a:gd name="connsiteX0" fmla="*/ 32687 w 1286978"/>
                      <a:gd name="connsiteY0" fmla="*/ 88674 h 780197"/>
                      <a:gd name="connsiteX1" fmla="*/ 653641 w 1286978"/>
                      <a:gd name="connsiteY1" fmla="*/ 7453 h 780197"/>
                      <a:gd name="connsiteX2" fmla="*/ 1256254 w 1286978"/>
                      <a:gd name="connsiteY2" fmla="*/ 91294 h 780197"/>
                      <a:gd name="connsiteX3" fmla="*/ 1182893 w 1286978"/>
                      <a:gd name="connsiteY3" fmla="*/ 754169 h 780197"/>
                      <a:gd name="connsiteX4" fmla="*/ 1044030 w 1286978"/>
                      <a:gd name="connsiteY4" fmla="*/ 623166 h 780197"/>
                      <a:gd name="connsiteX5" fmla="*/ 244912 w 1286978"/>
                      <a:gd name="connsiteY5" fmla="*/ 617926 h 780197"/>
                      <a:gd name="connsiteX6" fmla="*/ 103429 w 1286978"/>
                      <a:gd name="connsiteY6" fmla="*/ 754169 h 780197"/>
                      <a:gd name="connsiteX7" fmla="*/ 32687 w 1286978"/>
                      <a:gd name="connsiteY7" fmla="*/ 88674 h 780197"/>
                      <a:gd name="connsiteX0" fmla="*/ 32687 w 1286978"/>
                      <a:gd name="connsiteY0" fmla="*/ 88674 h 782345"/>
                      <a:gd name="connsiteX1" fmla="*/ 653641 w 1286978"/>
                      <a:gd name="connsiteY1" fmla="*/ 7453 h 782345"/>
                      <a:gd name="connsiteX2" fmla="*/ 1256254 w 1286978"/>
                      <a:gd name="connsiteY2" fmla="*/ 91294 h 782345"/>
                      <a:gd name="connsiteX3" fmla="*/ 1182893 w 1286978"/>
                      <a:gd name="connsiteY3" fmla="*/ 754169 h 782345"/>
                      <a:gd name="connsiteX4" fmla="*/ 1044030 w 1286978"/>
                      <a:gd name="connsiteY4" fmla="*/ 623166 h 782345"/>
                      <a:gd name="connsiteX5" fmla="*/ 244912 w 1286978"/>
                      <a:gd name="connsiteY5" fmla="*/ 617926 h 782345"/>
                      <a:gd name="connsiteX6" fmla="*/ 103429 w 1286978"/>
                      <a:gd name="connsiteY6" fmla="*/ 754169 h 782345"/>
                      <a:gd name="connsiteX7" fmla="*/ 32687 w 1286978"/>
                      <a:gd name="connsiteY7" fmla="*/ 88674 h 782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86978" h="782345">
                        <a:moveTo>
                          <a:pt x="32687" y="88674"/>
                        </a:moveTo>
                        <a:cubicBezTo>
                          <a:pt x="124389" y="-35779"/>
                          <a:pt x="449713" y="7016"/>
                          <a:pt x="653641" y="7453"/>
                        </a:cubicBezTo>
                        <a:cubicBezTo>
                          <a:pt x="857569" y="7890"/>
                          <a:pt x="1168045" y="-33159"/>
                          <a:pt x="1256254" y="91294"/>
                        </a:cubicBezTo>
                        <a:cubicBezTo>
                          <a:pt x="1344463" y="215747"/>
                          <a:pt x="1218264" y="665524"/>
                          <a:pt x="1182893" y="754169"/>
                        </a:cubicBezTo>
                        <a:cubicBezTo>
                          <a:pt x="1147522" y="842814"/>
                          <a:pt x="1182019" y="700895"/>
                          <a:pt x="1044030" y="623166"/>
                        </a:cubicBezTo>
                        <a:cubicBezTo>
                          <a:pt x="906041" y="545437"/>
                          <a:pt x="401242" y="591726"/>
                          <a:pt x="244912" y="617926"/>
                        </a:cubicBezTo>
                        <a:cubicBezTo>
                          <a:pt x="133123" y="683427"/>
                          <a:pt x="139236" y="842378"/>
                          <a:pt x="103429" y="754169"/>
                        </a:cubicBezTo>
                        <a:cubicBezTo>
                          <a:pt x="67622" y="665960"/>
                          <a:pt x="-59015" y="213127"/>
                          <a:pt x="32687" y="8867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19" name="Oval 118">
                  <a:extLst>
                    <a:ext uri="{FF2B5EF4-FFF2-40B4-BE49-F238E27FC236}">
                      <a16:creationId xmlns:a16="http://schemas.microsoft.com/office/drawing/2014/main" id="{4C093D73-C048-4C84-AC36-A1ABCF78CFE5}"/>
                    </a:ext>
                  </a:extLst>
                </p:cNvPr>
                <p:cNvSpPr/>
                <p:nvPr/>
              </p:nvSpPr>
              <p:spPr>
                <a:xfrm>
                  <a:off x="9550109" y="2439273"/>
                  <a:ext cx="903920" cy="1076844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20" name="Freeform 141">
                  <a:extLst>
                    <a:ext uri="{FF2B5EF4-FFF2-40B4-BE49-F238E27FC236}">
                      <a16:creationId xmlns:a16="http://schemas.microsoft.com/office/drawing/2014/main" id="{54F594A9-53C4-4720-BB81-94152D2F9E97}"/>
                    </a:ext>
                  </a:extLst>
                </p:cNvPr>
                <p:cNvSpPr/>
                <p:nvPr/>
              </p:nvSpPr>
              <p:spPr>
                <a:xfrm>
                  <a:off x="9083418" y="1401870"/>
                  <a:ext cx="1831741" cy="1777891"/>
                </a:xfrm>
                <a:custGeom>
                  <a:avLst/>
                  <a:gdLst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241366 w 1831741"/>
                    <a:gd name="connsiteY12" fmla="*/ 1169804 h 1777891"/>
                    <a:gd name="connsiteX13" fmla="*/ 285907 w 1831741"/>
                    <a:gd name="connsiteY13" fmla="*/ 1203864 h 1777891"/>
                    <a:gd name="connsiteX14" fmla="*/ 314728 w 1831741"/>
                    <a:gd name="connsiteY14" fmla="*/ 122220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241366 w 1831741"/>
                    <a:gd name="connsiteY12" fmla="*/ 1169804 h 1777891"/>
                    <a:gd name="connsiteX13" fmla="*/ 285907 w 1831741"/>
                    <a:gd name="connsiteY13" fmla="*/ 1203864 h 1777891"/>
                    <a:gd name="connsiteX14" fmla="*/ 359269 w 1831741"/>
                    <a:gd name="connsiteY14" fmla="*/ 124316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199445 w 1831741"/>
                    <a:gd name="connsiteY12" fmla="*/ 1122643 h 1777891"/>
                    <a:gd name="connsiteX13" fmla="*/ 285907 w 1831741"/>
                    <a:gd name="connsiteY13" fmla="*/ 1203864 h 1777891"/>
                    <a:gd name="connsiteX14" fmla="*/ 359269 w 1831741"/>
                    <a:gd name="connsiteY14" fmla="*/ 124316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199445 w 1831741"/>
                    <a:gd name="connsiteY12" fmla="*/ 1122643 h 1777891"/>
                    <a:gd name="connsiteX13" fmla="*/ 267566 w 1831741"/>
                    <a:gd name="connsiteY13" fmla="*/ 1188144 h 1777891"/>
                    <a:gd name="connsiteX14" fmla="*/ 359269 w 1831741"/>
                    <a:gd name="connsiteY14" fmla="*/ 124316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199445 w 1831741"/>
                    <a:gd name="connsiteY12" fmla="*/ 1122643 h 1777891"/>
                    <a:gd name="connsiteX13" fmla="*/ 267566 w 1831741"/>
                    <a:gd name="connsiteY13" fmla="*/ 1188144 h 1777891"/>
                    <a:gd name="connsiteX14" fmla="*/ 319969 w 1831741"/>
                    <a:gd name="connsiteY14" fmla="*/ 1269366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831741" h="1777891">
                      <a:moveTo>
                        <a:pt x="951401" y="19598"/>
                      </a:moveTo>
                      <a:cubicBezTo>
                        <a:pt x="828695" y="32262"/>
                        <a:pt x="625204" y="34446"/>
                        <a:pt x="511232" y="82480"/>
                      </a:cubicBezTo>
                      <a:cubicBezTo>
                        <a:pt x="397260" y="130514"/>
                        <a:pt x="316911" y="227894"/>
                        <a:pt x="267567" y="307805"/>
                      </a:cubicBezTo>
                      <a:cubicBezTo>
                        <a:pt x="218223" y="387716"/>
                        <a:pt x="224335" y="515662"/>
                        <a:pt x="215165" y="561950"/>
                      </a:cubicBezTo>
                      <a:cubicBezTo>
                        <a:pt x="205995" y="608238"/>
                        <a:pt x="215165" y="581601"/>
                        <a:pt x="212545" y="585531"/>
                      </a:cubicBezTo>
                      <a:cubicBezTo>
                        <a:pt x="209925" y="589461"/>
                        <a:pt x="212108" y="586404"/>
                        <a:pt x="199445" y="585531"/>
                      </a:cubicBezTo>
                      <a:cubicBezTo>
                        <a:pt x="186782" y="584658"/>
                        <a:pt x="160145" y="577234"/>
                        <a:pt x="136564" y="580291"/>
                      </a:cubicBezTo>
                      <a:cubicBezTo>
                        <a:pt x="112983" y="583348"/>
                        <a:pt x="77176" y="591208"/>
                        <a:pt x="57962" y="603871"/>
                      </a:cubicBezTo>
                      <a:cubicBezTo>
                        <a:pt x="38748" y="616534"/>
                        <a:pt x="30888" y="628325"/>
                        <a:pt x="21281" y="656272"/>
                      </a:cubicBezTo>
                      <a:cubicBezTo>
                        <a:pt x="11674" y="684219"/>
                        <a:pt x="-2299" y="730507"/>
                        <a:pt x="321" y="771555"/>
                      </a:cubicBezTo>
                      <a:cubicBezTo>
                        <a:pt x="2941" y="812603"/>
                        <a:pt x="16914" y="859327"/>
                        <a:pt x="37001" y="902558"/>
                      </a:cubicBezTo>
                      <a:cubicBezTo>
                        <a:pt x="57088" y="945789"/>
                        <a:pt x="93769" y="994260"/>
                        <a:pt x="120843" y="1030941"/>
                      </a:cubicBezTo>
                      <a:cubicBezTo>
                        <a:pt x="147917" y="1067622"/>
                        <a:pt x="174991" y="1096443"/>
                        <a:pt x="199445" y="1122643"/>
                      </a:cubicBezTo>
                      <a:cubicBezTo>
                        <a:pt x="223899" y="1148843"/>
                        <a:pt x="247479" y="1163690"/>
                        <a:pt x="267566" y="1188144"/>
                      </a:cubicBezTo>
                      <a:cubicBezTo>
                        <a:pt x="287653" y="1212598"/>
                        <a:pt x="305559" y="1238362"/>
                        <a:pt x="319969" y="1269366"/>
                      </a:cubicBezTo>
                      <a:cubicBezTo>
                        <a:pt x="334379" y="1300370"/>
                        <a:pt x="336561" y="1335741"/>
                        <a:pt x="354028" y="1374168"/>
                      </a:cubicBezTo>
                      <a:cubicBezTo>
                        <a:pt x="371495" y="1412596"/>
                        <a:pt x="397259" y="1461504"/>
                        <a:pt x="424770" y="1499931"/>
                      </a:cubicBezTo>
                      <a:cubicBezTo>
                        <a:pt x="452281" y="1538358"/>
                        <a:pt x="488088" y="1573729"/>
                        <a:pt x="519092" y="1604733"/>
                      </a:cubicBezTo>
                      <a:cubicBezTo>
                        <a:pt x="550096" y="1635737"/>
                        <a:pt x="571057" y="1661501"/>
                        <a:pt x="610794" y="1685955"/>
                      </a:cubicBezTo>
                      <a:cubicBezTo>
                        <a:pt x="650531" y="1710409"/>
                        <a:pt x="710793" y="1736172"/>
                        <a:pt x="757517" y="1751456"/>
                      </a:cubicBezTo>
                      <a:cubicBezTo>
                        <a:pt x="804241" y="1766740"/>
                        <a:pt x="840049" y="1776347"/>
                        <a:pt x="891140" y="1777657"/>
                      </a:cubicBezTo>
                      <a:cubicBezTo>
                        <a:pt x="942231" y="1778967"/>
                        <a:pt x="1006423" y="1775036"/>
                        <a:pt x="1064064" y="1759316"/>
                      </a:cubicBezTo>
                      <a:cubicBezTo>
                        <a:pt x="1121705" y="1743596"/>
                        <a:pt x="1185897" y="1716522"/>
                        <a:pt x="1236988" y="1683335"/>
                      </a:cubicBezTo>
                      <a:cubicBezTo>
                        <a:pt x="1288079" y="1650148"/>
                        <a:pt x="1333493" y="1604733"/>
                        <a:pt x="1370611" y="1560192"/>
                      </a:cubicBezTo>
                      <a:cubicBezTo>
                        <a:pt x="1407729" y="1515651"/>
                        <a:pt x="1433056" y="1471547"/>
                        <a:pt x="1459693" y="1416089"/>
                      </a:cubicBezTo>
                      <a:cubicBezTo>
                        <a:pt x="1486330" y="1360631"/>
                        <a:pt x="1500740" y="1276790"/>
                        <a:pt x="1530434" y="1227445"/>
                      </a:cubicBezTo>
                      <a:cubicBezTo>
                        <a:pt x="1560128" y="1178101"/>
                        <a:pt x="1600739" y="1161506"/>
                        <a:pt x="1637856" y="1120022"/>
                      </a:cubicBezTo>
                      <a:cubicBezTo>
                        <a:pt x="1674973" y="1078538"/>
                        <a:pt x="1723008" y="1021333"/>
                        <a:pt x="1753139" y="978539"/>
                      </a:cubicBezTo>
                      <a:cubicBezTo>
                        <a:pt x="1783270" y="935745"/>
                        <a:pt x="1805540" y="902558"/>
                        <a:pt x="1818640" y="863257"/>
                      </a:cubicBezTo>
                      <a:cubicBezTo>
                        <a:pt x="1831740" y="823956"/>
                        <a:pt x="1831741" y="777231"/>
                        <a:pt x="1831741" y="742734"/>
                      </a:cubicBezTo>
                      <a:cubicBezTo>
                        <a:pt x="1831741" y="708237"/>
                        <a:pt x="1828684" y="679416"/>
                        <a:pt x="1818640" y="656272"/>
                      </a:cubicBezTo>
                      <a:cubicBezTo>
                        <a:pt x="1808596" y="633128"/>
                        <a:pt x="1788073" y="616098"/>
                        <a:pt x="1771479" y="603871"/>
                      </a:cubicBezTo>
                      <a:cubicBezTo>
                        <a:pt x="1754885" y="591644"/>
                        <a:pt x="1737855" y="587714"/>
                        <a:pt x="1719078" y="582911"/>
                      </a:cubicBezTo>
                      <a:cubicBezTo>
                        <a:pt x="1700301" y="578108"/>
                        <a:pt x="1678904" y="578981"/>
                        <a:pt x="1658817" y="575051"/>
                      </a:cubicBezTo>
                      <a:cubicBezTo>
                        <a:pt x="1638730" y="571121"/>
                        <a:pt x="1610346" y="609548"/>
                        <a:pt x="1598556" y="559330"/>
                      </a:cubicBezTo>
                      <a:cubicBezTo>
                        <a:pt x="1586766" y="509112"/>
                        <a:pt x="1599865" y="347542"/>
                        <a:pt x="1588075" y="273744"/>
                      </a:cubicBezTo>
                      <a:cubicBezTo>
                        <a:pt x="1576285" y="199946"/>
                        <a:pt x="1584582" y="161082"/>
                        <a:pt x="1527814" y="116541"/>
                      </a:cubicBezTo>
                      <a:cubicBezTo>
                        <a:pt x="1471046" y="72000"/>
                        <a:pt x="1344847" y="22218"/>
                        <a:pt x="1247468" y="6498"/>
                      </a:cubicBezTo>
                      <a:cubicBezTo>
                        <a:pt x="1150089" y="-9222"/>
                        <a:pt x="1074107" y="6934"/>
                        <a:pt x="951401" y="19598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21" name="Freeform 142">
                  <a:extLst>
                    <a:ext uri="{FF2B5EF4-FFF2-40B4-BE49-F238E27FC236}">
                      <a16:creationId xmlns:a16="http://schemas.microsoft.com/office/drawing/2014/main" id="{8B167F1A-8488-43AA-A8B5-17B64D59FF73}"/>
                    </a:ext>
                  </a:extLst>
                </p:cNvPr>
                <p:cNvSpPr/>
                <p:nvPr/>
              </p:nvSpPr>
              <p:spPr>
                <a:xfrm>
                  <a:off x="9239331" y="962751"/>
                  <a:ext cx="1538167" cy="1368338"/>
                </a:xfrm>
                <a:custGeom>
                  <a:avLst/>
                  <a:gdLst>
                    <a:gd name="connsiteX0" fmla="*/ 146224 w 1536962"/>
                    <a:gd name="connsiteY0" fmla="*/ 1335186 h 1367608"/>
                    <a:gd name="connsiteX1" fmla="*/ 146224 w 1536962"/>
                    <a:gd name="connsiteY1" fmla="*/ 1092424 h 1367608"/>
                    <a:gd name="connsiteX2" fmla="*/ 138132 w 1536962"/>
                    <a:gd name="connsiteY2" fmla="*/ 979136 h 1367608"/>
                    <a:gd name="connsiteX3" fmla="*/ 194776 w 1536962"/>
                    <a:gd name="connsiteY3" fmla="*/ 979136 h 1367608"/>
                    <a:gd name="connsiteX4" fmla="*/ 219052 w 1536962"/>
                    <a:gd name="connsiteY4" fmla="*/ 712099 h 1367608"/>
                    <a:gd name="connsiteX5" fmla="*/ 324249 w 1536962"/>
                    <a:gd name="connsiteY5" fmla="*/ 817295 h 1367608"/>
                    <a:gd name="connsiteX6" fmla="*/ 494182 w 1536962"/>
                    <a:gd name="connsiteY6" fmla="*/ 873940 h 1367608"/>
                    <a:gd name="connsiteX7" fmla="*/ 769311 w 1536962"/>
                    <a:gd name="connsiteY7" fmla="*/ 906308 h 1367608"/>
                    <a:gd name="connsiteX8" fmla="*/ 1003980 w 1536962"/>
                    <a:gd name="connsiteY8" fmla="*/ 841571 h 1367608"/>
                    <a:gd name="connsiteX9" fmla="*/ 1076808 w 1536962"/>
                    <a:gd name="connsiteY9" fmla="*/ 639270 h 1367608"/>
                    <a:gd name="connsiteX10" fmla="*/ 1117268 w 1536962"/>
                    <a:gd name="connsiteY10" fmla="*/ 590718 h 1367608"/>
                    <a:gd name="connsiteX11" fmla="*/ 1182005 w 1536962"/>
                    <a:gd name="connsiteY11" fmla="*/ 606902 h 1367608"/>
                    <a:gd name="connsiteX12" fmla="*/ 1246741 w 1536962"/>
                    <a:gd name="connsiteY12" fmla="*/ 679731 h 1367608"/>
                    <a:gd name="connsiteX13" fmla="*/ 1343845 w 1536962"/>
                    <a:gd name="connsiteY13" fmla="*/ 833479 h 1367608"/>
                    <a:gd name="connsiteX14" fmla="*/ 1376213 w 1536962"/>
                    <a:gd name="connsiteY14" fmla="*/ 971044 h 1367608"/>
                    <a:gd name="connsiteX15" fmla="*/ 1400490 w 1536962"/>
                    <a:gd name="connsiteY15" fmla="*/ 1084332 h 1367608"/>
                    <a:gd name="connsiteX16" fmla="*/ 1360029 w 1536962"/>
                    <a:gd name="connsiteY16" fmla="*/ 1367554 h 1367608"/>
                    <a:gd name="connsiteX17" fmla="*/ 1521870 w 1536962"/>
                    <a:gd name="connsiteY17" fmla="*/ 1060056 h 1367608"/>
                    <a:gd name="connsiteX18" fmla="*/ 1529962 w 1536962"/>
                    <a:gd name="connsiteY18" fmla="*/ 954860 h 1367608"/>
                    <a:gd name="connsiteX19" fmla="*/ 1521870 w 1536962"/>
                    <a:gd name="connsiteY19" fmla="*/ 517890 h 1367608"/>
                    <a:gd name="connsiteX20" fmla="*/ 1521870 w 1536962"/>
                    <a:gd name="connsiteY20" fmla="*/ 477430 h 1367608"/>
                    <a:gd name="connsiteX21" fmla="*/ 1489502 w 1536962"/>
                    <a:gd name="connsiteY21" fmla="*/ 436970 h 1367608"/>
                    <a:gd name="connsiteX22" fmla="*/ 1440950 w 1536962"/>
                    <a:gd name="connsiteY22" fmla="*/ 396509 h 1367608"/>
                    <a:gd name="connsiteX23" fmla="*/ 1424766 w 1536962"/>
                    <a:gd name="connsiteY23" fmla="*/ 331773 h 1367608"/>
                    <a:gd name="connsiteX24" fmla="*/ 1392398 w 1536962"/>
                    <a:gd name="connsiteY24" fmla="*/ 275129 h 1367608"/>
                    <a:gd name="connsiteX25" fmla="*/ 1343845 w 1536962"/>
                    <a:gd name="connsiteY25" fmla="*/ 161840 h 1367608"/>
                    <a:gd name="connsiteX26" fmla="*/ 1222465 w 1536962"/>
                    <a:gd name="connsiteY26" fmla="*/ 97104 h 1367608"/>
                    <a:gd name="connsiteX27" fmla="*/ 1003980 w 1536962"/>
                    <a:gd name="connsiteY27" fmla="*/ 24276 h 1367608"/>
                    <a:gd name="connsiteX28" fmla="*/ 785495 w 1536962"/>
                    <a:gd name="connsiteY28" fmla="*/ 0 h 1367608"/>
                    <a:gd name="connsiteX29" fmla="*/ 575102 w 1536962"/>
                    <a:gd name="connsiteY29" fmla="*/ 24276 h 1367608"/>
                    <a:gd name="connsiteX30" fmla="*/ 413261 w 1536962"/>
                    <a:gd name="connsiteY30" fmla="*/ 72828 h 1367608"/>
                    <a:gd name="connsiteX31" fmla="*/ 227144 w 1536962"/>
                    <a:gd name="connsiteY31" fmla="*/ 161840 h 1367608"/>
                    <a:gd name="connsiteX32" fmla="*/ 130040 w 1536962"/>
                    <a:gd name="connsiteY32" fmla="*/ 299405 h 1367608"/>
                    <a:gd name="connsiteX33" fmla="*/ 41028 w 1536962"/>
                    <a:gd name="connsiteY33" fmla="*/ 469338 h 1367608"/>
                    <a:gd name="connsiteX34" fmla="*/ 567 w 1536962"/>
                    <a:gd name="connsiteY34" fmla="*/ 671639 h 1367608"/>
                    <a:gd name="connsiteX35" fmla="*/ 16751 w 1536962"/>
                    <a:gd name="connsiteY35" fmla="*/ 849663 h 1367608"/>
                    <a:gd name="connsiteX36" fmla="*/ 8659 w 1536962"/>
                    <a:gd name="connsiteY36" fmla="*/ 946768 h 1367608"/>
                    <a:gd name="connsiteX37" fmla="*/ 8659 w 1536962"/>
                    <a:gd name="connsiteY37" fmla="*/ 1035780 h 1367608"/>
                    <a:gd name="connsiteX38" fmla="*/ 8659 w 1536962"/>
                    <a:gd name="connsiteY38" fmla="*/ 1076240 h 1367608"/>
                    <a:gd name="connsiteX39" fmla="*/ 73396 w 1536962"/>
                    <a:gd name="connsiteY39" fmla="*/ 1181437 h 1367608"/>
                    <a:gd name="connsiteX40" fmla="*/ 105764 w 1536962"/>
                    <a:gd name="connsiteY40" fmla="*/ 1270449 h 1367608"/>
                    <a:gd name="connsiteX41" fmla="*/ 146224 w 1536962"/>
                    <a:gd name="connsiteY41" fmla="*/ 1335186 h 1367608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43845 w 1536962"/>
                    <a:gd name="connsiteY13" fmla="*/ 8334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0950 w 1536962"/>
                    <a:gd name="connsiteY22" fmla="*/ 396509 h 1367597"/>
                    <a:gd name="connsiteX23" fmla="*/ 1424766 w 1536962"/>
                    <a:gd name="connsiteY23" fmla="*/ 33177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0950 w 1536962"/>
                    <a:gd name="connsiteY22" fmla="*/ 396509 h 1367597"/>
                    <a:gd name="connsiteX23" fmla="*/ 1424766 w 1536962"/>
                    <a:gd name="connsiteY23" fmla="*/ 33177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6190 w 1536962"/>
                    <a:gd name="connsiteY22" fmla="*/ 380789 h 1367597"/>
                    <a:gd name="connsiteX23" fmla="*/ 1424766 w 1536962"/>
                    <a:gd name="connsiteY23" fmla="*/ 33177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6190 w 1536962"/>
                    <a:gd name="connsiteY22" fmla="*/ 380789 h 1367597"/>
                    <a:gd name="connsiteX23" fmla="*/ 1437867 w 1536962"/>
                    <a:gd name="connsiteY23" fmla="*/ 32391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6190 w 1536962"/>
                    <a:gd name="connsiteY22" fmla="*/ 380789 h 1367597"/>
                    <a:gd name="connsiteX23" fmla="*/ 1437867 w 1536962"/>
                    <a:gd name="connsiteY23" fmla="*/ 323913 h 1367597"/>
                    <a:gd name="connsiteX24" fmla="*/ 1410738 w 1536962"/>
                    <a:gd name="connsiteY24" fmla="*/ 25416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12099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12099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12099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4809 w 1538167"/>
                    <a:gd name="connsiteY0" fmla="*/ 13613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4809 w 1538167"/>
                    <a:gd name="connsiteY41" fmla="*/ 1361386 h 1367597"/>
                    <a:gd name="connsiteX0" fmla="*/ 144809 w 1538167"/>
                    <a:gd name="connsiteY0" fmla="*/ 13613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97184 w 1538167"/>
                    <a:gd name="connsiteY32" fmla="*/ 325606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4809 w 1538167"/>
                    <a:gd name="connsiteY41" fmla="*/ 1361386 h 1367597"/>
                    <a:gd name="connsiteX0" fmla="*/ 144809 w 1538167"/>
                    <a:gd name="connsiteY0" fmla="*/ 13613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7086 w 1538167"/>
                    <a:gd name="connsiteY30" fmla="*/ 57108 h 1367597"/>
                    <a:gd name="connsiteX31" fmla="*/ 228349 w 1538167"/>
                    <a:gd name="connsiteY31" fmla="*/ 161840 h 1367597"/>
                    <a:gd name="connsiteX32" fmla="*/ 97184 w 1538167"/>
                    <a:gd name="connsiteY32" fmla="*/ 325606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4809 w 1538167"/>
                    <a:gd name="connsiteY41" fmla="*/ 1361386 h 1367597"/>
                    <a:gd name="connsiteX0" fmla="*/ 144809 w 1538167"/>
                    <a:gd name="connsiteY0" fmla="*/ 1362502 h 1368713"/>
                    <a:gd name="connsiteX1" fmla="*/ 147429 w 1538167"/>
                    <a:gd name="connsiteY1" fmla="*/ 1093540 h 1368713"/>
                    <a:gd name="connsiteX2" fmla="*/ 139337 w 1538167"/>
                    <a:gd name="connsiteY2" fmla="*/ 980252 h 1368713"/>
                    <a:gd name="connsiteX3" fmla="*/ 195981 w 1538167"/>
                    <a:gd name="connsiteY3" fmla="*/ 980252 h 1368713"/>
                    <a:gd name="connsiteX4" fmla="*/ 220257 w 1538167"/>
                    <a:gd name="connsiteY4" fmla="*/ 773476 h 1368713"/>
                    <a:gd name="connsiteX5" fmla="*/ 325454 w 1538167"/>
                    <a:gd name="connsiteY5" fmla="*/ 818411 h 1368713"/>
                    <a:gd name="connsiteX6" fmla="*/ 495387 w 1538167"/>
                    <a:gd name="connsiteY6" fmla="*/ 875056 h 1368713"/>
                    <a:gd name="connsiteX7" fmla="*/ 770516 w 1538167"/>
                    <a:gd name="connsiteY7" fmla="*/ 907424 h 1368713"/>
                    <a:gd name="connsiteX8" fmla="*/ 1005185 w 1538167"/>
                    <a:gd name="connsiteY8" fmla="*/ 842687 h 1368713"/>
                    <a:gd name="connsiteX9" fmla="*/ 1078013 w 1538167"/>
                    <a:gd name="connsiteY9" fmla="*/ 640386 h 1368713"/>
                    <a:gd name="connsiteX10" fmla="*/ 1118473 w 1538167"/>
                    <a:gd name="connsiteY10" fmla="*/ 591834 h 1368713"/>
                    <a:gd name="connsiteX11" fmla="*/ 1183210 w 1538167"/>
                    <a:gd name="connsiteY11" fmla="*/ 608018 h 1368713"/>
                    <a:gd name="connsiteX12" fmla="*/ 1247946 w 1538167"/>
                    <a:gd name="connsiteY12" fmla="*/ 680847 h 1368713"/>
                    <a:gd name="connsiteX13" fmla="*/ 1331950 w 1538167"/>
                    <a:gd name="connsiteY13" fmla="*/ 847695 h 1368713"/>
                    <a:gd name="connsiteX14" fmla="*/ 1377418 w 1538167"/>
                    <a:gd name="connsiteY14" fmla="*/ 972160 h 1368713"/>
                    <a:gd name="connsiteX15" fmla="*/ 1380734 w 1538167"/>
                    <a:gd name="connsiteY15" fmla="*/ 1082828 h 1368713"/>
                    <a:gd name="connsiteX16" fmla="*/ 1361234 w 1538167"/>
                    <a:gd name="connsiteY16" fmla="*/ 1368670 h 1368713"/>
                    <a:gd name="connsiteX17" fmla="*/ 1523075 w 1538167"/>
                    <a:gd name="connsiteY17" fmla="*/ 1061172 h 1368713"/>
                    <a:gd name="connsiteX18" fmla="*/ 1531167 w 1538167"/>
                    <a:gd name="connsiteY18" fmla="*/ 955976 h 1368713"/>
                    <a:gd name="connsiteX19" fmla="*/ 1523075 w 1538167"/>
                    <a:gd name="connsiteY19" fmla="*/ 519006 h 1368713"/>
                    <a:gd name="connsiteX20" fmla="*/ 1523075 w 1538167"/>
                    <a:gd name="connsiteY20" fmla="*/ 478546 h 1368713"/>
                    <a:gd name="connsiteX21" fmla="*/ 1490707 w 1538167"/>
                    <a:gd name="connsiteY21" fmla="*/ 438086 h 1368713"/>
                    <a:gd name="connsiteX22" fmla="*/ 1447395 w 1538167"/>
                    <a:gd name="connsiteY22" fmla="*/ 381905 h 1368713"/>
                    <a:gd name="connsiteX23" fmla="*/ 1439072 w 1538167"/>
                    <a:gd name="connsiteY23" fmla="*/ 325029 h 1368713"/>
                    <a:gd name="connsiteX24" fmla="*/ 1411943 w 1538167"/>
                    <a:gd name="connsiteY24" fmla="*/ 255285 h 1368713"/>
                    <a:gd name="connsiteX25" fmla="*/ 1345050 w 1538167"/>
                    <a:gd name="connsiteY25" fmla="*/ 162956 h 1368713"/>
                    <a:gd name="connsiteX26" fmla="*/ 1223670 w 1538167"/>
                    <a:gd name="connsiteY26" fmla="*/ 98220 h 1368713"/>
                    <a:gd name="connsiteX27" fmla="*/ 1005185 w 1538167"/>
                    <a:gd name="connsiteY27" fmla="*/ 25392 h 1368713"/>
                    <a:gd name="connsiteX28" fmla="*/ 786700 w 1538167"/>
                    <a:gd name="connsiteY28" fmla="*/ 1116 h 1368713"/>
                    <a:gd name="connsiteX29" fmla="*/ 589407 w 1538167"/>
                    <a:gd name="connsiteY29" fmla="*/ 9672 h 1368713"/>
                    <a:gd name="connsiteX30" fmla="*/ 417086 w 1538167"/>
                    <a:gd name="connsiteY30" fmla="*/ 58224 h 1368713"/>
                    <a:gd name="connsiteX31" fmla="*/ 228349 w 1538167"/>
                    <a:gd name="connsiteY31" fmla="*/ 162956 h 1368713"/>
                    <a:gd name="connsiteX32" fmla="*/ 97184 w 1538167"/>
                    <a:gd name="connsiteY32" fmla="*/ 326722 h 1368713"/>
                    <a:gd name="connsiteX33" fmla="*/ 42233 w 1538167"/>
                    <a:gd name="connsiteY33" fmla="*/ 470454 h 1368713"/>
                    <a:gd name="connsiteX34" fmla="*/ 1772 w 1538167"/>
                    <a:gd name="connsiteY34" fmla="*/ 672755 h 1368713"/>
                    <a:gd name="connsiteX35" fmla="*/ 7476 w 1538167"/>
                    <a:gd name="connsiteY35" fmla="*/ 850779 h 1368713"/>
                    <a:gd name="connsiteX36" fmla="*/ 9864 w 1538167"/>
                    <a:gd name="connsiteY36" fmla="*/ 947884 h 1368713"/>
                    <a:gd name="connsiteX37" fmla="*/ 9864 w 1538167"/>
                    <a:gd name="connsiteY37" fmla="*/ 1036896 h 1368713"/>
                    <a:gd name="connsiteX38" fmla="*/ 9864 w 1538167"/>
                    <a:gd name="connsiteY38" fmla="*/ 1077356 h 1368713"/>
                    <a:gd name="connsiteX39" fmla="*/ 66740 w 1538167"/>
                    <a:gd name="connsiteY39" fmla="*/ 1203514 h 1368713"/>
                    <a:gd name="connsiteX40" fmla="*/ 106969 w 1538167"/>
                    <a:gd name="connsiteY40" fmla="*/ 1271565 h 1368713"/>
                    <a:gd name="connsiteX41" fmla="*/ 144809 w 1538167"/>
                    <a:gd name="connsiteY41" fmla="*/ 1362502 h 1368713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8013 w 1538167"/>
                    <a:gd name="connsiteY9" fmla="*/ 640011 h 1368338"/>
                    <a:gd name="connsiteX10" fmla="*/ 1118473 w 1538167"/>
                    <a:gd name="connsiteY10" fmla="*/ 591459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23670 w 1538167"/>
                    <a:gd name="connsiteY26" fmla="*/ 9784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8013 w 1538167"/>
                    <a:gd name="connsiteY9" fmla="*/ 640011 h 1368338"/>
                    <a:gd name="connsiteX10" fmla="*/ 1118473 w 1538167"/>
                    <a:gd name="connsiteY10" fmla="*/ 591459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8013 w 1538167"/>
                    <a:gd name="connsiteY9" fmla="*/ 640011 h 1368338"/>
                    <a:gd name="connsiteX10" fmla="*/ 1128953 w 1538167"/>
                    <a:gd name="connsiteY10" fmla="*/ 615040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5393 w 1538167"/>
                    <a:gd name="connsiteY9" fmla="*/ 668832 h 1368338"/>
                    <a:gd name="connsiteX10" fmla="*/ 1128953 w 1538167"/>
                    <a:gd name="connsiteY10" fmla="*/ 615040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5393 w 1538167"/>
                    <a:gd name="connsiteY9" fmla="*/ 668832 h 1368338"/>
                    <a:gd name="connsiteX10" fmla="*/ 1128953 w 1538167"/>
                    <a:gd name="connsiteY10" fmla="*/ 615040 h 1368338"/>
                    <a:gd name="connsiteX11" fmla="*/ 1196310 w 1538167"/>
                    <a:gd name="connsiteY11" fmla="*/ 6207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5393 w 1538167"/>
                    <a:gd name="connsiteY9" fmla="*/ 668832 h 1368338"/>
                    <a:gd name="connsiteX10" fmla="*/ 1128953 w 1538167"/>
                    <a:gd name="connsiteY10" fmla="*/ 615040 h 1368338"/>
                    <a:gd name="connsiteX11" fmla="*/ 1196310 w 1538167"/>
                    <a:gd name="connsiteY11" fmla="*/ 620743 h 1368338"/>
                    <a:gd name="connsiteX12" fmla="*/ 1253187 w 1538167"/>
                    <a:gd name="connsiteY12" fmla="*/ 688333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538167" h="1368338">
                      <a:moveTo>
                        <a:pt x="144809" y="1362127"/>
                      </a:moveTo>
                      <a:cubicBezTo>
                        <a:pt x="151552" y="1332456"/>
                        <a:pt x="148341" y="1156873"/>
                        <a:pt x="147429" y="1093165"/>
                      </a:cubicBezTo>
                      <a:cubicBezTo>
                        <a:pt x="146517" y="1029457"/>
                        <a:pt x="131245" y="998758"/>
                        <a:pt x="139337" y="979877"/>
                      </a:cubicBezTo>
                      <a:cubicBezTo>
                        <a:pt x="147429" y="960996"/>
                        <a:pt x="182494" y="1014340"/>
                        <a:pt x="195981" y="979877"/>
                      </a:cubicBezTo>
                      <a:cubicBezTo>
                        <a:pt x="209468" y="945414"/>
                        <a:pt x="198678" y="800074"/>
                        <a:pt x="220257" y="773101"/>
                      </a:cubicBezTo>
                      <a:cubicBezTo>
                        <a:pt x="241836" y="746128"/>
                        <a:pt x="279599" y="801106"/>
                        <a:pt x="325454" y="818036"/>
                      </a:cubicBezTo>
                      <a:cubicBezTo>
                        <a:pt x="371309" y="834966"/>
                        <a:pt x="421210" y="859845"/>
                        <a:pt x="495387" y="874681"/>
                      </a:cubicBezTo>
                      <a:cubicBezTo>
                        <a:pt x="569564" y="889517"/>
                        <a:pt x="685550" y="912444"/>
                        <a:pt x="770516" y="907049"/>
                      </a:cubicBezTo>
                      <a:cubicBezTo>
                        <a:pt x="855482" y="901654"/>
                        <a:pt x="954372" y="882015"/>
                        <a:pt x="1005185" y="842312"/>
                      </a:cubicBezTo>
                      <a:cubicBezTo>
                        <a:pt x="1055998" y="802609"/>
                        <a:pt x="1054765" y="706711"/>
                        <a:pt x="1075393" y="668832"/>
                      </a:cubicBezTo>
                      <a:cubicBezTo>
                        <a:pt x="1096021" y="630953"/>
                        <a:pt x="1108800" y="623055"/>
                        <a:pt x="1128953" y="615040"/>
                      </a:cubicBezTo>
                      <a:cubicBezTo>
                        <a:pt x="1149106" y="607025"/>
                        <a:pt x="1175604" y="608528"/>
                        <a:pt x="1196310" y="620743"/>
                      </a:cubicBezTo>
                      <a:cubicBezTo>
                        <a:pt x="1217016" y="632959"/>
                        <a:pt x="1230580" y="650570"/>
                        <a:pt x="1253187" y="688333"/>
                      </a:cubicBezTo>
                      <a:cubicBezTo>
                        <a:pt x="1275794" y="726096"/>
                        <a:pt x="1311245" y="800078"/>
                        <a:pt x="1331950" y="847320"/>
                      </a:cubicBezTo>
                      <a:cubicBezTo>
                        <a:pt x="1352655" y="894562"/>
                        <a:pt x="1369287" y="932596"/>
                        <a:pt x="1377418" y="971785"/>
                      </a:cubicBezTo>
                      <a:cubicBezTo>
                        <a:pt x="1385549" y="1010974"/>
                        <a:pt x="1383431" y="1016368"/>
                        <a:pt x="1380734" y="1082453"/>
                      </a:cubicBezTo>
                      <a:cubicBezTo>
                        <a:pt x="1378037" y="1148538"/>
                        <a:pt x="1337511" y="1371904"/>
                        <a:pt x="1361234" y="1368295"/>
                      </a:cubicBezTo>
                      <a:cubicBezTo>
                        <a:pt x="1384957" y="1364686"/>
                        <a:pt x="1494753" y="1129579"/>
                        <a:pt x="1523075" y="1060797"/>
                      </a:cubicBezTo>
                      <a:cubicBezTo>
                        <a:pt x="1551397" y="992015"/>
                        <a:pt x="1531167" y="1045962"/>
                        <a:pt x="1531167" y="955601"/>
                      </a:cubicBezTo>
                      <a:cubicBezTo>
                        <a:pt x="1531167" y="865240"/>
                        <a:pt x="1524424" y="598203"/>
                        <a:pt x="1523075" y="518631"/>
                      </a:cubicBezTo>
                      <a:cubicBezTo>
                        <a:pt x="1521726" y="439059"/>
                        <a:pt x="1528470" y="491658"/>
                        <a:pt x="1523075" y="478171"/>
                      </a:cubicBezTo>
                      <a:cubicBezTo>
                        <a:pt x="1517680" y="464684"/>
                        <a:pt x="1503320" y="453818"/>
                        <a:pt x="1490707" y="437711"/>
                      </a:cubicBezTo>
                      <a:cubicBezTo>
                        <a:pt x="1478094" y="421604"/>
                        <a:pt x="1456001" y="400373"/>
                        <a:pt x="1447395" y="381530"/>
                      </a:cubicBezTo>
                      <a:cubicBezTo>
                        <a:pt x="1438789" y="362687"/>
                        <a:pt x="1444981" y="345757"/>
                        <a:pt x="1439072" y="324654"/>
                      </a:cubicBezTo>
                      <a:cubicBezTo>
                        <a:pt x="1433163" y="303551"/>
                        <a:pt x="1427613" y="281922"/>
                        <a:pt x="1411943" y="254910"/>
                      </a:cubicBezTo>
                      <a:cubicBezTo>
                        <a:pt x="1396273" y="227898"/>
                        <a:pt x="1379049" y="192252"/>
                        <a:pt x="1345050" y="162581"/>
                      </a:cubicBezTo>
                      <a:cubicBezTo>
                        <a:pt x="1311051" y="132910"/>
                        <a:pt x="1261973" y="100686"/>
                        <a:pt x="1207949" y="76885"/>
                      </a:cubicBezTo>
                      <a:cubicBezTo>
                        <a:pt x="1153925" y="53084"/>
                        <a:pt x="1091113" y="32468"/>
                        <a:pt x="1020905" y="19777"/>
                      </a:cubicBezTo>
                      <a:cubicBezTo>
                        <a:pt x="950697" y="7086"/>
                        <a:pt x="858616" y="2488"/>
                        <a:pt x="786700" y="741"/>
                      </a:cubicBezTo>
                      <a:cubicBezTo>
                        <a:pt x="714784" y="-1006"/>
                        <a:pt x="651009" y="-221"/>
                        <a:pt x="589407" y="9297"/>
                      </a:cubicBezTo>
                      <a:cubicBezTo>
                        <a:pt x="527805" y="18815"/>
                        <a:pt x="477262" y="32302"/>
                        <a:pt x="417086" y="57849"/>
                      </a:cubicBezTo>
                      <a:cubicBezTo>
                        <a:pt x="356910" y="83396"/>
                        <a:pt x="281666" y="117831"/>
                        <a:pt x="228349" y="162581"/>
                      </a:cubicBezTo>
                      <a:cubicBezTo>
                        <a:pt x="175032" y="207331"/>
                        <a:pt x="128203" y="275097"/>
                        <a:pt x="97184" y="326347"/>
                      </a:cubicBezTo>
                      <a:cubicBezTo>
                        <a:pt x="66165" y="377597"/>
                        <a:pt x="58135" y="412407"/>
                        <a:pt x="42233" y="470079"/>
                      </a:cubicBezTo>
                      <a:cubicBezTo>
                        <a:pt x="26331" y="527751"/>
                        <a:pt x="7565" y="608993"/>
                        <a:pt x="1772" y="672380"/>
                      </a:cubicBezTo>
                      <a:cubicBezTo>
                        <a:pt x="-4021" y="735767"/>
                        <a:pt x="6127" y="804549"/>
                        <a:pt x="7476" y="850404"/>
                      </a:cubicBezTo>
                      <a:cubicBezTo>
                        <a:pt x="8825" y="896259"/>
                        <a:pt x="9466" y="916490"/>
                        <a:pt x="9864" y="947509"/>
                      </a:cubicBezTo>
                      <a:cubicBezTo>
                        <a:pt x="10262" y="978528"/>
                        <a:pt x="9864" y="1036521"/>
                        <a:pt x="9864" y="1036521"/>
                      </a:cubicBezTo>
                      <a:cubicBezTo>
                        <a:pt x="9864" y="1058100"/>
                        <a:pt x="385" y="1049211"/>
                        <a:pt x="9864" y="1076981"/>
                      </a:cubicBezTo>
                      <a:cubicBezTo>
                        <a:pt x="19343" y="1104751"/>
                        <a:pt x="50556" y="1170771"/>
                        <a:pt x="66740" y="1203139"/>
                      </a:cubicBezTo>
                      <a:cubicBezTo>
                        <a:pt x="82924" y="1235507"/>
                        <a:pt x="93958" y="1244692"/>
                        <a:pt x="106969" y="1271190"/>
                      </a:cubicBezTo>
                      <a:cubicBezTo>
                        <a:pt x="119980" y="1297688"/>
                        <a:pt x="138066" y="1391798"/>
                        <a:pt x="144809" y="1362127"/>
                      </a:cubicBezTo>
                      <a:close/>
                    </a:path>
                  </a:pathLst>
                </a:custGeom>
                <a:solidFill>
                  <a:srgbClr val="8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22" name="Group 121">
                  <a:extLst>
                    <a:ext uri="{FF2B5EF4-FFF2-40B4-BE49-F238E27FC236}">
                      <a16:creationId xmlns:a16="http://schemas.microsoft.com/office/drawing/2014/main" id="{83D80870-E4B6-488D-94A2-721310BC9188}"/>
                    </a:ext>
                  </a:extLst>
                </p:cNvPr>
                <p:cNvGrpSpPr/>
                <p:nvPr/>
              </p:nvGrpSpPr>
              <p:grpSpPr>
                <a:xfrm>
                  <a:off x="9774808" y="3440133"/>
                  <a:ext cx="448029" cy="1066211"/>
                  <a:chOff x="9774808" y="3440133"/>
                  <a:chExt cx="448029" cy="1066211"/>
                </a:xfrm>
                <a:solidFill>
                  <a:srgbClr val="EA650D"/>
                </a:solidFill>
              </p:grpSpPr>
              <p:sp>
                <p:nvSpPr>
                  <p:cNvPr id="123" name="Trapezoid 122">
                    <a:extLst>
                      <a:ext uri="{FF2B5EF4-FFF2-40B4-BE49-F238E27FC236}">
                        <a16:creationId xmlns:a16="http://schemas.microsoft.com/office/drawing/2014/main" id="{E95C5F62-BAFD-4233-9D56-1678D1432CE6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9774808" y="3440134"/>
                    <a:ext cx="448029" cy="83842"/>
                  </a:xfrm>
                  <a:prstGeom prst="trapezoid">
                    <a:avLst>
                      <a:gd name="adj" fmla="val 78126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24" name="Regular Pentagon 145">
                    <a:extLst>
                      <a:ext uri="{FF2B5EF4-FFF2-40B4-BE49-F238E27FC236}">
                        <a16:creationId xmlns:a16="http://schemas.microsoft.com/office/drawing/2014/main" id="{0BC07FF9-824F-4BE6-B399-56902FF12A83}"/>
                      </a:ext>
                    </a:extLst>
                  </p:cNvPr>
                  <p:cNvSpPr/>
                  <p:nvPr/>
                </p:nvSpPr>
                <p:spPr>
                  <a:xfrm>
                    <a:off x="9774809" y="3440133"/>
                    <a:ext cx="448028" cy="293449"/>
                  </a:xfrm>
                  <a:prstGeom prst="pentag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25" name="Rectangle 124">
                    <a:extLst>
                      <a:ext uri="{FF2B5EF4-FFF2-40B4-BE49-F238E27FC236}">
                        <a16:creationId xmlns:a16="http://schemas.microsoft.com/office/drawing/2014/main" id="{B71E9165-488D-4AC4-B20F-B73DC2B4C3DE}"/>
                      </a:ext>
                    </a:extLst>
                  </p:cNvPr>
                  <p:cNvSpPr/>
                  <p:nvPr/>
                </p:nvSpPr>
                <p:spPr>
                  <a:xfrm>
                    <a:off x="9927397" y="3733582"/>
                    <a:ext cx="151963" cy="77276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111" name="Groep 56">
                <a:extLst>
                  <a:ext uri="{FF2B5EF4-FFF2-40B4-BE49-F238E27FC236}">
                    <a16:creationId xmlns:a16="http://schemas.microsoft.com/office/drawing/2014/main" id="{7704CC45-EE3A-46E0-94F8-5B65C7396555}"/>
                  </a:ext>
                </a:extLst>
              </p:cNvPr>
              <p:cNvGrpSpPr/>
              <p:nvPr/>
            </p:nvGrpSpPr>
            <p:grpSpPr>
              <a:xfrm>
                <a:off x="585265" y="5887736"/>
                <a:ext cx="1284273" cy="603859"/>
                <a:chOff x="3641544" y="1097574"/>
                <a:chExt cx="1549760" cy="728689"/>
              </a:xfrm>
              <a:solidFill>
                <a:schemeClr val="bg1"/>
              </a:solidFill>
            </p:grpSpPr>
            <p:grpSp>
              <p:nvGrpSpPr>
                <p:cNvPr id="112" name="Group 111">
                  <a:extLst>
                    <a:ext uri="{FF2B5EF4-FFF2-40B4-BE49-F238E27FC236}">
                      <a16:creationId xmlns:a16="http://schemas.microsoft.com/office/drawing/2014/main" id="{19D4472C-4B38-4D23-924A-3D537BB359A0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4336337" y="1097574"/>
                  <a:ext cx="18872" cy="0"/>
                  <a:chOff x="991226" y="4289503"/>
                  <a:chExt cx="20637" cy="0"/>
                </a:xfrm>
                <a:grpFill/>
              </p:grpSpPr>
              <p:sp>
                <p:nvSpPr>
                  <p:cNvPr id="114" name="Freeform 11">
                    <a:extLst>
                      <a:ext uri="{FF2B5EF4-FFF2-40B4-BE49-F238E27FC236}">
                        <a16:creationId xmlns:a16="http://schemas.microsoft.com/office/drawing/2014/main" id="{512A5067-D57C-4104-9F21-6093E547166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91226" y="4289503"/>
                    <a:ext cx="9525" cy="0"/>
                  </a:xfrm>
                  <a:custGeom>
                    <a:avLst/>
                    <a:gdLst>
                      <a:gd name="T0" fmla="*/ 6 w 6"/>
                      <a:gd name="T1" fmla="*/ 0 w 6"/>
                      <a:gd name="T2" fmla="*/ 6 w 6"/>
                      <a:gd name="T3" fmla="*/ 6 w 6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6">
                        <a:moveTo>
                          <a:pt x="6" y="0"/>
                        </a:moveTo>
                        <a:lnTo>
                          <a:pt x="0" y="0"/>
                        </a:lnTo>
                        <a:lnTo>
                          <a:pt x="6" y="0"/>
                        </a:lnTo>
                        <a:lnTo>
                          <a:pt x="6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47" tIns="46623" rIns="93247" bIns="46623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defTabSz="932418"/>
                    <a:endParaRPr lang="en-US" sz="140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15" name="Freeform 12">
                    <a:extLst>
                      <a:ext uri="{FF2B5EF4-FFF2-40B4-BE49-F238E27FC236}">
                        <a16:creationId xmlns:a16="http://schemas.microsoft.com/office/drawing/2014/main" id="{E5A053F8-E1A6-464A-AFA0-8E2691F8B1D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00751" y="4289503"/>
                    <a:ext cx="11112" cy="0"/>
                  </a:xfrm>
                  <a:custGeom>
                    <a:avLst/>
                    <a:gdLst>
                      <a:gd name="T0" fmla="*/ 0 w 7"/>
                      <a:gd name="T1" fmla="*/ 0 w 7"/>
                      <a:gd name="T2" fmla="*/ 7 w 7"/>
                      <a:gd name="T3" fmla="*/ 0 w 7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7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47" tIns="46623" rIns="93247" bIns="46623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defTabSz="932418"/>
                    <a:endParaRPr lang="en-US" sz="140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13" name="Tekstvak 58">
                  <a:extLst>
                    <a:ext uri="{FF2B5EF4-FFF2-40B4-BE49-F238E27FC236}">
                      <a16:creationId xmlns:a16="http://schemas.microsoft.com/office/drawing/2014/main" id="{111BAE5A-D804-4B2F-8583-6ED475384462}"/>
                    </a:ext>
                  </a:extLst>
                </p:cNvPr>
                <p:cNvSpPr txBox="1"/>
                <p:nvPr/>
              </p:nvSpPr>
              <p:spPr>
                <a:xfrm>
                  <a:off x="3641544" y="1160705"/>
                  <a:ext cx="1549760" cy="6655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nl-NL" sz="1000" dirty="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CHANGE </a:t>
                  </a:r>
                  <a:br>
                    <a:rPr lang="nl-NL" sz="1000" dirty="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</a:br>
                  <a:r>
                    <a:rPr lang="nl-NL" sz="1000" dirty="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PASSWORD</a:t>
                  </a:r>
                </a:p>
              </p:txBody>
            </p:sp>
          </p:grp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839E1EAB-A16A-4813-9D68-D8964A5CFD92}"/>
                </a:ext>
              </a:extLst>
            </p:cNvPr>
            <p:cNvGrpSpPr/>
            <p:nvPr/>
          </p:nvGrpSpPr>
          <p:grpSpPr>
            <a:xfrm>
              <a:off x="4815123" y="3160328"/>
              <a:ext cx="1130290" cy="715246"/>
              <a:chOff x="3372300" y="3136702"/>
              <a:chExt cx="1130290" cy="715246"/>
            </a:xfrm>
          </p:grpSpPr>
          <p:grpSp>
            <p:nvGrpSpPr>
              <p:cNvPr id="106" name="Group 105">
                <a:extLst>
                  <a:ext uri="{FF2B5EF4-FFF2-40B4-BE49-F238E27FC236}">
                    <a16:creationId xmlns:a16="http://schemas.microsoft.com/office/drawing/2014/main" id="{87C72B23-5C4B-4DFC-844A-80236C91FE54}"/>
                  </a:ext>
                </a:extLst>
              </p:cNvPr>
              <p:cNvGrpSpPr/>
              <p:nvPr/>
            </p:nvGrpSpPr>
            <p:grpSpPr>
              <a:xfrm>
                <a:off x="3372300" y="3136702"/>
                <a:ext cx="1130290" cy="369332"/>
                <a:chOff x="3372300" y="3136702"/>
                <a:chExt cx="1130290" cy="369332"/>
              </a:xfrm>
            </p:grpSpPr>
            <p:sp>
              <p:nvSpPr>
                <p:cNvPr id="108" name="TextBox 107">
                  <a:extLst>
                    <a:ext uri="{FF2B5EF4-FFF2-40B4-BE49-F238E27FC236}">
                      <a16:creationId xmlns:a16="http://schemas.microsoft.com/office/drawing/2014/main" id="{995AB155-8D4E-4B85-84A0-079112892B9F}"/>
                    </a:ext>
                  </a:extLst>
                </p:cNvPr>
                <p:cNvSpPr txBox="1"/>
                <p:nvPr/>
              </p:nvSpPr>
              <p:spPr>
                <a:xfrm>
                  <a:off x="3372300" y="3136702"/>
                  <a:ext cx="113029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nl-NL" dirty="0">
                      <a:solidFill>
                        <a:schemeClr val="tx2">
                          <a:lumMod val="75000"/>
                        </a:schemeClr>
                      </a:solidFill>
                    </a:rPr>
                    <a:t>*****</a:t>
                  </a:r>
                  <a:endParaRPr lang="en-US" dirty="0">
                    <a:solidFill>
                      <a:schemeClr val="tx2">
                        <a:lumMod val="75000"/>
                      </a:schemeClr>
                    </a:solidFill>
                  </a:endParaRPr>
                </a:p>
              </p:txBody>
            </p:sp>
            <p:sp>
              <p:nvSpPr>
                <p:cNvPr id="109" name="Rectangle 108">
                  <a:extLst>
                    <a:ext uri="{FF2B5EF4-FFF2-40B4-BE49-F238E27FC236}">
                      <a16:creationId xmlns:a16="http://schemas.microsoft.com/office/drawing/2014/main" id="{51F59692-BE18-473C-BFE8-963475815853}"/>
                    </a:ext>
                  </a:extLst>
                </p:cNvPr>
                <p:cNvSpPr/>
                <p:nvPr/>
              </p:nvSpPr>
              <p:spPr>
                <a:xfrm>
                  <a:off x="3372300" y="3153152"/>
                  <a:ext cx="983676" cy="278428"/>
                </a:xfrm>
                <a:prstGeom prst="rect">
                  <a:avLst/>
                </a:prstGeom>
                <a:noFill/>
                <a:ln>
                  <a:solidFill>
                    <a:schemeClr val="tx2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EC4E4DA6-0C62-4A36-BA9B-C211E46F5577}"/>
                  </a:ext>
                </a:extLst>
              </p:cNvPr>
              <p:cNvSpPr txBox="1"/>
              <p:nvPr/>
            </p:nvSpPr>
            <p:spPr>
              <a:xfrm>
                <a:off x="3377638" y="3451838"/>
                <a:ext cx="862737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 sz="1000" dirty="0"/>
                  <a:t>User-</a:t>
                </a:r>
                <a:r>
                  <a:rPr lang="nl-NL" sz="1000" dirty="0" err="1"/>
                  <a:t>chosen</a:t>
                </a:r>
                <a:r>
                  <a:rPr lang="nl-NL" sz="1000" dirty="0"/>
                  <a:t> </a:t>
                </a:r>
                <a:br>
                  <a:rPr lang="nl-NL" sz="1000" dirty="0"/>
                </a:br>
                <a:r>
                  <a:rPr lang="nl-NL" sz="1000" dirty="0"/>
                  <a:t>password</a:t>
                </a:r>
                <a:endParaRPr lang="en-US" sz="1000" dirty="0"/>
              </a:p>
            </p:txBody>
          </p:sp>
        </p:grpSp>
      </p:grp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6F3BA44B-AD30-489A-B7D8-7B46CEFF306D}"/>
              </a:ext>
            </a:extLst>
          </p:cNvPr>
          <p:cNvCxnSpPr/>
          <p:nvPr/>
        </p:nvCxnSpPr>
        <p:spPr>
          <a:xfrm flipH="1">
            <a:off x="5292080" y="2626295"/>
            <a:ext cx="320426" cy="1"/>
          </a:xfrm>
          <a:prstGeom prst="straightConnector1">
            <a:avLst/>
          </a:prstGeom>
          <a:ln w="28575">
            <a:solidFill>
              <a:srgbClr val="18338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767FAEFF-2913-408F-9EAD-78902D1F95DD}"/>
              </a:ext>
            </a:extLst>
          </p:cNvPr>
          <p:cNvGrpSpPr/>
          <p:nvPr/>
        </p:nvGrpSpPr>
        <p:grpSpPr>
          <a:xfrm>
            <a:off x="8008311" y="2178141"/>
            <a:ext cx="1066318" cy="962827"/>
            <a:chOff x="492456" y="5164360"/>
            <a:chExt cx="1469889" cy="1327235"/>
          </a:xfrm>
        </p:grpSpPr>
        <p:grpSp>
          <p:nvGrpSpPr>
            <p:cNvPr id="130" name="Group 129">
              <a:extLst>
                <a:ext uri="{FF2B5EF4-FFF2-40B4-BE49-F238E27FC236}">
                  <a16:creationId xmlns:a16="http://schemas.microsoft.com/office/drawing/2014/main" id="{9EB2733B-BFAA-4528-B729-960D62FF7A21}"/>
                </a:ext>
              </a:extLst>
            </p:cNvPr>
            <p:cNvGrpSpPr/>
            <p:nvPr/>
          </p:nvGrpSpPr>
          <p:grpSpPr>
            <a:xfrm>
              <a:off x="851974" y="5164360"/>
              <a:ext cx="824555" cy="831479"/>
              <a:chOff x="8246003" y="962751"/>
              <a:chExt cx="3514083" cy="3543593"/>
            </a:xfrm>
          </p:grpSpPr>
          <p:sp>
            <p:nvSpPr>
              <p:cNvPr id="136" name="Freeform 6">
                <a:extLst>
                  <a:ext uri="{FF2B5EF4-FFF2-40B4-BE49-F238E27FC236}">
                    <a16:creationId xmlns:a16="http://schemas.microsoft.com/office/drawing/2014/main" id="{90055B02-36B0-4B72-9A51-4E2662714B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46003" y="3210651"/>
                <a:ext cx="1510678" cy="1295693"/>
              </a:xfrm>
              <a:custGeom>
                <a:avLst/>
                <a:gdLst>
                  <a:gd name="T0" fmla="*/ 96 w 314"/>
                  <a:gd name="T1" fmla="*/ 64 h 356"/>
                  <a:gd name="T2" fmla="*/ 0 w 314"/>
                  <a:gd name="T3" fmla="*/ 154 h 356"/>
                  <a:gd name="T4" fmla="*/ 0 w 314"/>
                  <a:gd name="T5" fmla="*/ 324 h 356"/>
                  <a:gd name="T6" fmla="*/ 314 w 314"/>
                  <a:gd name="T7" fmla="*/ 356 h 356"/>
                  <a:gd name="T8" fmla="*/ 271 w 314"/>
                  <a:gd name="T9" fmla="*/ 0 h 356"/>
                  <a:gd name="T10" fmla="*/ 96 w 314"/>
                  <a:gd name="T11" fmla="*/ 64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4" h="356">
                    <a:moveTo>
                      <a:pt x="96" y="64"/>
                    </a:moveTo>
                    <a:cubicBezTo>
                      <a:pt x="11" y="91"/>
                      <a:pt x="0" y="154"/>
                      <a:pt x="0" y="154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59" y="335"/>
                      <a:pt x="314" y="356"/>
                      <a:pt x="314" y="356"/>
                    </a:cubicBezTo>
                    <a:cubicBezTo>
                      <a:pt x="271" y="0"/>
                      <a:pt x="271" y="0"/>
                      <a:pt x="271" y="0"/>
                    </a:cubicBezTo>
                    <a:cubicBezTo>
                      <a:pt x="271" y="0"/>
                      <a:pt x="181" y="37"/>
                      <a:pt x="96" y="6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32418"/>
                <a:endParaRPr lang="en-US" sz="140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7" name="Freeform 7">
                <a:extLst>
                  <a:ext uri="{FF2B5EF4-FFF2-40B4-BE49-F238E27FC236}">
                    <a16:creationId xmlns:a16="http://schemas.microsoft.com/office/drawing/2014/main" id="{94C74DB5-D10C-4431-B798-D387EED6C9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312" y="3181948"/>
                <a:ext cx="1514774" cy="1315019"/>
              </a:xfrm>
              <a:custGeom>
                <a:avLst/>
                <a:gdLst>
                  <a:gd name="T0" fmla="*/ 218 w 313"/>
                  <a:gd name="T1" fmla="*/ 64 h 356"/>
                  <a:gd name="T2" fmla="*/ 42 w 313"/>
                  <a:gd name="T3" fmla="*/ 0 h 356"/>
                  <a:gd name="T4" fmla="*/ 0 w 313"/>
                  <a:gd name="T5" fmla="*/ 356 h 356"/>
                  <a:gd name="T6" fmla="*/ 313 w 313"/>
                  <a:gd name="T7" fmla="*/ 324 h 356"/>
                  <a:gd name="T8" fmla="*/ 313 w 313"/>
                  <a:gd name="T9" fmla="*/ 154 h 356"/>
                  <a:gd name="T10" fmla="*/ 218 w 313"/>
                  <a:gd name="T11" fmla="*/ 64 h 3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3" h="356">
                    <a:moveTo>
                      <a:pt x="218" y="64"/>
                    </a:moveTo>
                    <a:cubicBezTo>
                      <a:pt x="133" y="37"/>
                      <a:pt x="42" y="0"/>
                      <a:pt x="42" y="0"/>
                    </a:cubicBezTo>
                    <a:cubicBezTo>
                      <a:pt x="0" y="356"/>
                      <a:pt x="0" y="356"/>
                      <a:pt x="0" y="356"/>
                    </a:cubicBezTo>
                    <a:cubicBezTo>
                      <a:pt x="0" y="356"/>
                      <a:pt x="255" y="335"/>
                      <a:pt x="313" y="324"/>
                    </a:cubicBezTo>
                    <a:cubicBezTo>
                      <a:pt x="313" y="154"/>
                      <a:pt x="313" y="154"/>
                      <a:pt x="313" y="154"/>
                    </a:cubicBezTo>
                    <a:cubicBezTo>
                      <a:pt x="313" y="154"/>
                      <a:pt x="303" y="91"/>
                      <a:pt x="218" y="6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xtLst/>
            </p:spPr>
            <p:txBody>
              <a:bodyPr vert="horz" wrap="square" lIns="93247" tIns="46623" rIns="93247" bIns="46623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66371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32742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99113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65484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3185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98226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64597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730969" algn="l" defTabSz="932742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defTabSz="932418"/>
                <a:endParaRPr lang="en-US" sz="140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BEEA54DC-03B8-49C3-84C8-1BA0A8A1DFB6}"/>
                  </a:ext>
                </a:extLst>
              </p:cNvPr>
              <p:cNvGrpSpPr/>
              <p:nvPr/>
            </p:nvGrpSpPr>
            <p:grpSpPr>
              <a:xfrm>
                <a:off x="9357598" y="3034434"/>
                <a:ext cx="1286978" cy="1471908"/>
                <a:chOff x="9357598" y="3034434"/>
                <a:chExt cx="1286978" cy="1471908"/>
              </a:xfrm>
              <a:solidFill>
                <a:schemeClr val="bg1"/>
              </a:solidFill>
            </p:grpSpPr>
            <p:sp>
              <p:nvSpPr>
                <p:cNvPr id="146" name="Trapezoid 145">
                  <a:extLst>
                    <a:ext uri="{FF2B5EF4-FFF2-40B4-BE49-F238E27FC236}">
                      <a16:creationId xmlns:a16="http://schemas.microsoft.com/office/drawing/2014/main" id="{95C329E8-0CD7-4AD7-A70B-831BD520C22B}"/>
                    </a:ext>
                  </a:extLst>
                </p:cNvPr>
                <p:cNvSpPr/>
                <p:nvPr/>
              </p:nvSpPr>
              <p:spPr>
                <a:xfrm rot="10800000">
                  <a:off x="9594650" y="3563277"/>
                  <a:ext cx="814836" cy="943065"/>
                </a:xfrm>
                <a:prstGeom prst="trapezoid">
                  <a:avLst>
                    <a:gd name="adj" fmla="val 19333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7" name="Freeform 174">
                  <a:extLst>
                    <a:ext uri="{FF2B5EF4-FFF2-40B4-BE49-F238E27FC236}">
                      <a16:creationId xmlns:a16="http://schemas.microsoft.com/office/drawing/2014/main" id="{AF93BC17-9D15-4354-B207-5091ECA9A106}"/>
                    </a:ext>
                  </a:extLst>
                </p:cNvPr>
                <p:cNvSpPr/>
                <p:nvPr/>
              </p:nvSpPr>
              <p:spPr>
                <a:xfrm>
                  <a:off x="9357598" y="3034434"/>
                  <a:ext cx="1286978" cy="782345"/>
                </a:xfrm>
                <a:custGeom>
                  <a:avLst/>
                  <a:gdLst>
                    <a:gd name="connsiteX0" fmla="*/ 32078 w 1286369"/>
                    <a:gd name="connsiteY0" fmla="*/ 90000 h 810090"/>
                    <a:gd name="connsiteX1" fmla="*/ 653032 w 1286369"/>
                    <a:gd name="connsiteY1" fmla="*/ 8779 h 810090"/>
                    <a:gd name="connsiteX2" fmla="*/ 1255645 w 1286369"/>
                    <a:gd name="connsiteY2" fmla="*/ 92620 h 810090"/>
                    <a:gd name="connsiteX3" fmla="*/ 1182284 w 1286369"/>
                    <a:gd name="connsiteY3" fmla="*/ 789556 h 810090"/>
                    <a:gd name="connsiteX4" fmla="*/ 1043421 w 1286369"/>
                    <a:gd name="connsiteY4" fmla="*/ 624492 h 810090"/>
                    <a:gd name="connsiteX5" fmla="*/ 244303 w 1286369"/>
                    <a:gd name="connsiteY5" fmla="*/ 619252 h 810090"/>
                    <a:gd name="connsiteX6" fmla="*/ 105440 w 1286369"/>
                    <a:gd name="connsiteY6" fmla="*/ 781695 h 810090"/>
                    <a:gd name="connsiteX7" fmla="*/ 32078 w 1286369"/>
                    <a:gd name="connsiteY7" fmla="*/ 90000 h 810090"/>
                    <a:gd name="connsiteX0" fmla="*/ 32078 w 1286369"/>
                    <a:gd name="connsiteY0" fmla="*/ 90000 h 810090"/>
                    <a:gd name="connsiteX1" fmla="*/ 653032 w 1286369"/>
                    <a:gd name="connsiteY1" fmla="*/ 8779 h 810090"/>
                    <a:gd name="connsiteX2" fmla="*/ 1255645 w 1286369"/>
                    <a:gd name="connsiteY2" fmla="*/ 92620 h 810090"/>
                    <a:gd name="connsiteX3" fmla="*/ 1182284 w 1286369"/>
                    <a:gd name="connsiteY3" fmla="*/ 789556 h 810090"/>
                    <a:gd name="connsiteX4" fmla="*/ 1043421 w 1286369"/>
                    <a:gd name="connsiteY4" fmla="*/ 624492 h 810090"/>
                    <a:gd name="connsiteX5" fmla="*/ 244303 w 1286369"/>
                    <a:gd name="connsiteY5" fmla="*/ 619252 h 810090"/>
                    <a:gd name="connsiteX6" fmla="*/ 105440 w 1286369"/>
                    <a:gd name="connsiteY6" fmla="*/ 781695 h 810090"/>
                    <a:gd name="connsiteX7" fmla="*/ 32078 w 1286369"/>
                    <a:gd name="connsiteY7" fmla="*/ 90000 h 810090"/>
                    <a:gd name="connsiteX0" fmla="*/ 32687 w 1286978"/>
                    <a:gd name="connsiteY0" fmla="*/ 89034 h 809124"/>
                    <a:gd name="connsiteX1" fmla="*/ 653641 w 1286978"/>
                    <a:gd name="connsiteY1" fmla="*/ 7813 h 809124"/>
                    <a:gd name="connsiteX2" fmla="*/ 1256254 w 1286978"/>
                    <a:gd name="connsiteY2" fmla="*/ 91654 h 809124"/>
                    <a:gd name="connsiteX3" fmla="*/ 1182893 w 1286978"/>
                    <a:gd name="connsiteY3" fmla="*/ 788590 h 809124"/>
                    <a:gd name="connsiteX4" fmla="*/ 1044030 w 1286978"/>
                    <a:gd name="connsiteY4" fmla="*/ 623526 h 809124"/>
                    <a:gd name="connsiteX5" fmla="*/ 244912 w 1286978"/>
                    <a:gd name="connsiteY5" fmla="*/ 618286 h 809124"/>
                    <a:gd name="connsiteX6" fmla="*/ 103429 w 1286978"/>
                    <a:gd name="connsiteY6" fmla="*/ 754529 h 809124"/>
                    <a:gd name="connsiteX7" fmla="*/ 32687 w 1286978"/>
                    <a:gd name="connsiteY7" fmla="*/ 89034 h 809124"/>
                    <a:gd name="connsiteX0" fmla="*/ 32687 w 1286978"/>
                    <a:gd name="connsiteY0" fmla="*/ 89034 h 813231"/>
                    <a:gd name="connsiteX1" fmla="*/ 653641 w 1286978"/>
                    <a:gd name="connsiteY1" fmla="*/ 7813 h 813231"/>
                    <a:gd name="connsiteX2" fmla="*/ 1256254 w 1286978"/>
                    <a:gd name="connsiteY2" fmla="*/ 91654 h 813231"/>
                    <a:gd name="connsiteX3" fmla="*/ 1182893 w 1286978"/>
                    <a:gd name="connsiteY3" fmla="*/ 788590 h 813231"/>
                    <a:gd name="connsiteX4" fmla="*/ 1044030 w 1286978"/>
                    <a:gd name="connsiteY4" fmla="*/ 623526 h 813231"/>
                    <a:gd name="connsiteX5" fmla="*/ 244912 w 1286978"/>
                    <a:gd name="connsiteY5" fmla="*/ 618286 h 813231"/>
                    <a:gd name="connsiteX6" fmla="*/ 103429 w 1286978"/>
                    <a:gd name="connsiteY6" fmla="*/ 754529 h 813231"/>
                    <a:gd name="connsiteX7" fmla="*/ 32687 w 1286978"/>
                    <a:gd name="connsiteY7" fmla="*/ 89034 h 813231"/>
                    <a:gd name="connsiteX0" fmla="*/ 32687 w 1288192"/>
                    <a:gd name="connsiteY0" fmla="*/ 88674 h 796477"/>
                    <a:gd name="connsiteX1" fmla="*/ 653641 w 1288192"/>
                    <a:gd name="connsiteY1" fmla="*/ 7453 h 796477"/>
                    <a:gd name="connsiteX2" fmla="*/ 1256254 w 1288192"/>
                    <a:gd name="connsiteY2" fmla="*/ 91294 h 796477"/>
                    <a:gd name="connsiteX3" fmla="*/ 1188133 w 1288192"/>
                    <a:gd name="connsiteY3" fmla="*/ 775129 h 796477"/>
                    <a:gd name="connsiteX4" fmla="*/ 1044030 w 1288192"/>
                    <a:gd name="connsiteY4" fmla="*/ 623166 h 796477"/>
                    <a:gd name="connsiteX5" fmla="*/ 244912 w 1288192"/>
                    <a:gd name="connsiteY5" fmla="*/ 617926 h 796477"/>
                    <a:gd name="connsiteX6" fmla="*/ 103429 w 1288192"/>
                    <a:gd name="connsiteY6" fmla="*/ 754169 h 796477"/>
                    <a:gd name="connsiteX7" fmla="*/ 32687 w 1288192"/>
                    <a:gd name="connsiteY7" fmla="*/ 88674 h 796477"/>
                    <a:gd name="connsiteX0" fmla="*/ 32687 w 1286978"/>
                    <a:gd name="connsiteY0" fmla="*/ 88674 h 780197"/>
                    <a:gd name="connsiteX1" fmla="*/ 653641 w 1286978"/>
                    <a:gd name="connsiteY1" fmla="*/ 7453 h 780197"/>
                    <a:gd name="connsiteX2" fmla="*/ 1256254 w 1286978"/>
                    <a:gd name="connsiteY2" fmla="*/ 91294 h 780197"/>
                    <a:gd name="connsiteX3" fmla="*/ 1182893 w 1286978"/>
                    <a:gd name="connsiteY3" fmla="*/ 754169 h 780197"/>
                    <a:gd name="connsiteX4" fmla="*/ 1044030 w 1286978"/>
                    <a:gd name="connsiteY4" fmla="*/ 623166 h 780197"/>
                    <a:gd name="connsiteX5" fmla="*/ 244912 w 1286978"/>
                    <a:gd name="connsiteY5" fmla="*/ 617926 h 780197"/>
                    <a:gd name="connsiteX6" fmla="*/ 103429 w 1286978"/>
                    <a:gd name="connsiteY6" fmla="*/ 754169 h 780197"/>
                    <a:gd name="connsiteX7" fmla="*/ 32687 w 1286978"/>
                    <a:gd name="connsiteY7" fmla="*/ 88674 h 780197"/>
                    <a:gd name="connsiteX0" fmla="*/ 32687 w 1286978"/>
                    <a:gd name="connsiteY0" fmla="*/ 88674 h 782345"/>
                    <a:gd name="connsiteX1" fmla="*/ 653641 w 1286978"/>
                    <a:gd name="connsiteY1" fmla="*/ 7453 h 782345"/>
                    <a:gd name="connsiteX2" fmla="*/ 1256254 w 1286978"/>
                    <a:gd name="connsiteY2" fmla="*/ 91294 h 782345"/>
                    <a:gd name="connsiteX3" fmla="*/ 1182893 w 1286978"/>
                    <a:gd name="connsiteY3" fmla="*/ 754169 h 782345"/>
                    <a:gd name="connsiteX4" fmla="*/ 1044030 w 1286978"/>
                    <a:gd name="connsiteY4" fmla="*/ 623166 h 782345"/>
                    <a:gd name="connsiteX5" fmla="*/ 244912 w 1286978"/>
                    <a:gd name="connsiteY5" fmla="*/ 617926 h 782345"/>
                    <a:gd name="connsiteX6" fmla="*/ 103429 w 1286978"/>
                    <a:gd name="connsiteY6" fmla="*/ 754169 h 782345"/>
                    <a:gd name="connsiteX7" fmla="*/ 32687 w 1286978"/>
                    <a:gd name="connsiteY7" fmla="*/ 88674 h 7823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86978" h="782345">
                      <a:moveTo>
                        <a:pt x="32687" y="88674"/>
                      </a:moveTo>
                      <a:cubicBezTo>
                        <a:pt x="124389" y="-35779"/>
                        <a:pt x="449713" y="7016"/>
                        <a:pt x="653641" y="7453"/>
                      </a:cubicBezTo>
                      <a:cubicBezTo>
                        <a:pt x="857569" y="7890"/>
                        <a:pt x="1168045" y="-33159"/>
                        <a:pt x="1256254" y="91294"/>
                      </a:cubicBezTo>
                      <a:cubicBezTo>
                        <a:pt x="1344463" y="215747"/>
                        <a:pt x="1218264" y="665524"/>
                        <a:pt x="1182893" y="754169"/>
                      </a:cubicBezTo>
                      <a:cubicBezTo>
                        <a:pt x="1147522" y="842814"/>
                        <a:pt x="1182019" y="700895"/>
                        <a:pt x="1044030" y="623166"/>
                      </a:cubicBezTo>
                      <a:cubicBezTo>
                        <a:pt x="906041" y="545437"/>
                        <a:pt x="401242" y="591726"/>
                        <a:pt x="244912" y="617926"/>
                      </a:cubicBezTo>
                      <a:cubicBezTo>
                        <a:pt x="133123" y="683427"/>
                        <a:pt x="139236" y="842378"/>
                        <a:pt x="103429" y="754169"/>
                      </a:cubicBezTo>
                      <a:cubicBezTo>
                        <a:pt x="67622" y="665960"/>
                        <a:pt x="-59015" y="213127"/>
                        <a:pt x="32687" y="8867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315C77F7-E42D-48D0-B662-7708AEF702D5}"/>
                  </a:ext>
                </a:extLst>
              </p:cNvPr>
              <p:cNvSpPr/>
              <p:nvPr/>
            </p:nvSpPr>
            <p:spPr>
              <a:xfrm>
                <a:off x="9550109" y="2439273"/>
                <a:ext cx="903920" cy="1076844"/>
              </a:xfrm>
              <a:prstGeom prst="ellipse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0" name="Freeform 167">
                <a:extLst>
                  <a:ext uri="{FF2B5EF4-FFF2-40B4-BE49-F238E27FC236}">
                    <a16:creationId xmlns:a16="http://schemas.microsoft.com/office/drawing/2014/main" id="{1FACA651-DC70-4A0D-8C4A-A25D04254C57}"/>
                  </a:ext>
                </a:extLst>
              </p:cNvPr>
              <p:cNvSpPr/>
              <p:nvPr/>
            </p:nvSpPr>
            <p:spPr>
              <a:xfrm>
                <a:off x="9083418" y="1401870"/>
                <a:ext cx="1831741" cy="1777891"/>
              </a:xfrm>
              <a:custGeom>
                <a:avLst/>
                <a:gdLst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241366 w 1831741"/>
                  <a:gd name="connsiteY12" fmla="*/ 1169804 h 1777891"/>
                  <a:gd name="connsiteX13" fmla="*/ 285907 w 1831741"/>
                  <a:gd name="connsiteY13" fmla="*/ 1203864 h 1777891"/>
                  <a:gd name="connsiteX14" fmla="*/ 314728 w 1831741"/>
                  <a:gd name="connsiteY14" fmla="*/ 122220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241366 w 1831741"/>
                  <a:gd name="connsiteY12" fmla="*/ 1169804 h 1777891"/>
                  <a:gd name="connsiteX13" fmla="*/ 285907 w 1831741"/>
                  <a:gd name="connsiteY13" fmla="*/ 120386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85907 w 1831741"/>
                  <a:gd name="connsiteY13" fmla="*/ 120386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67566 w 1831741"/>
                  <a:gd name="connsiteY13" fmla="*/ 1188144 h 1777891"/>
                  <a:gd name="connsiteX14" fmla="*/ 359269 w 1831741"/>
                  <a:gd name="connsiteY14" fmla="*/ 1243165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  <a:gd name="connsiteX0" fmla="*/ 951401 w 1831741"/>
                  <a:gd name="connsiteY0" fmla="*/ 19598 h 1777891"/>
                  <a:gd name="connsiteX1" fmla="*/ 511232 w 1831741"/>
                  <a:gd name="connsiteY1" fmla="*/ 82480 h 1777891"/>
                  <a:gd name="connsiteX2" fmla="*/ 267567 w 1831741"/>
                  <a:gd name="connsiteY2" fmla="*/ 307805 h 1777891"/>
                  <a:gd name="connsiteX3" fmla="*/ 215165 w 1831741"/>
                  <a:gd name="connsiteY3" fmla="*/ 561950 h 1777891"/>
                  <a:gd name="connsiteX4" fmla="*/ 212545 w 1831741"/>
                  <a:gd name="connsiteY4" fmla="*/ 585531 h 1777891"/>
                  <a:gd name="connsiteX5" fmla="*/ 199445 w 1831741"/>
                  <a:gd name="connsiteY5" fmla="*/ 585531 h 1777891"/>
                  <a:gd name="connsiteX6" fmla="*/ 136564 w 1831741"/>
                  <a:gd name="connsiteY6" fmla="*/ 580291 h 1777891"/>
                  <a:gd name="connsiteX7" fmla="*/ 57962 w 1831741"/>
                  <a:gd name="connsiteY7" fmla="*/ 603871 h 1777891"/>
                  <a:gd name="connsiteX8" fmla="*/ 21281 w 1831741"/>
                  <a:gd name="connsiteY8" fmla="*/ 656272 h 1777891"/>
                  <a:gd name="connsiteX9" fmla="*/ 321 w 1831741"/>
                  <a:gd name="connsiteY9" fmla="*/ 771555 h 1777891"/>
                  <a:gd name="connsiteX10" fmla="*/ 37001 w 1831741"/>
                  <a:gd name="connsiteY10" fmla="*/ 902558 h 1777891"/>
                  <a:gd name="connsiteX11" fmla="*/ 120843 w 1831741"/>
                  <a:gd name="connsiteY11" fmla="*/ 1030941 h 1777891"/>
                  <a:gd name="connsiteX12" fmla="*/ 199445 w 1831741"/>
                  <a:gd name="connsiteY12" fmla="*/ 1122643 h 1777891"/>
                  <a:gd name="connsiteX13" fmla="*/ 267566 w 1831741"/>
                  <a:gd name="connsiteY13" fmla="*/ 1188144 h 1777891"/>
                  <a:gd name="connsiteX14" fmla="*/ 319969 w 1831741"/>
                  <a:gd name="connsiteY14" fmla="*/ 1269366 h 1777891"/>
                  <a:gd name="connsiteX15" fmla="*/ 354028 w 1831741"/>
                  <a:gd name="connsiteY15" fmla="*/ 1374168 h 1777891"/>
                  <a:gd name="connsiteX16" fmla="*/ 424770 w 1831741"/>
                  <a:gd name="connsiteY16" fmla="*/ 1499931 h 1777891"/>
                  <a:gd name="connsiteX17" fmla="*/ 519092 w 1831741"/>
                  <a:gd name="connsiteY17" fmla="*/ 1604733 h 1777891"/>
                  <a:gd name="connsiteX18" fmla="*/ 610794 w 1831741"/>
                  <a:gd name="connsiteY18" fmla="*/ 1685955 h 1777891"/>
                  <a:gd name="connsiteX19" fmla="*/ 757517 w 1831741"/>
                  <a:gd name="connsiteY19" fmla="*/ 1751456 h 1777891"/>
                  <a:gd name="connsiteX20" fmla="*/ 891140 w 1831741"/>
                  <a:gd name="connsiteY20" fmla="*/ 1777657 h 1777891"/>
                  <a:gd name="connsiteX21" fmla="*/ 1064064 w 1831741"/>
                  <a:gd name="connsiteY21" fmla="*/ 1759316 h 1777891"/>
                  <a:gd name="connsiteX22" fmla="*/ 1236988 w 1831741"/>
                  <a:gd name="connsiteY22" fmla="*/ 1683335 h 1777891"/>
                  <a:gd name="connsiteX23" fmla="*/ 1370611 w 1831741"/>
                  <a:gd name="connsiteY23" fmla="*/ 1560192 h 1777891"/>
                  <a:gd name="connsiteX24" fmla="*/ 1459693 w 1831741"/>
                  <a:gd name="connsiteY24" fmla="*/ 1416089 h 1777891"/>
                  <a:gd name="connsiteX25" fmla="*/ 1530434 w 1831741"/>
                  <a:gd name="connsiteY25" fmla="*/ 1227445 h 1777891"/>
                  <a:gd name="connsiteX26" fmla="*/ 1637856 w 1831741"/>
                  <a:gd name="connsiteY26" fmla="*/ 1120022 h 1777891"/>
                  <a:gd name="connsiteX27" fmla="*/ 1753139 w 1831741"/>
                  <a:gd name="connsiteY27" fmla="*/ 978539 h 1777891"/>
                  <a:gd name="connsiteX28" fmla="*/ 1818640 w 1831741"/>
                  <a:gd name="connsiteY28" fmla="*/ 863257 h 1777891"/>
                  <a:gd name="connsiteX29" fmla="*/ 1831741 w 1831741"/>
                  <a:gd name="connsiteY29" fmla="*/ 742734 h 1777891"/>
                  <a:gd name="connsiteX30" fmla="*/ 1818640 w 1831741"/>
                  <a:gd name="connsiteY30" fmla="*/ 656272 h 1777891"/>
                  <a:gd name="connsiteX31" fmla="*/ 1771479 w 1831741"/>
                  <a:gd name="connsiteY31" fmla="*/ 603871 h 1777891"/>
                  <a:gd name="connsiteX32" fmla="*/ 1719078 w 1831741"/>
                  <a:gd name="connsiteY32" fmla="*/ 582911 h 1777891"/>
                  <a:gd name="connsiteX33" fmla="*/ 1658817 w 1831741"/>
                  <a:gd name="connsiteY33" fmla="*/ 575051 h 1777891"/>
                  <a:gd name="connsiteX34" fmla="*/ 1598556 w 1831741"/>
                  <a:gd name="connsiteY34" fmla="*/ 559330 h 1777891"/>
                  <a:gd name="connsiteX35" fmla="*/ 1588075 w 1831741"/>
                  <a:gd name="connsiteY35" fmla="*/ 273744 h 1777891"/>
                  <a:gd name="connsiteX36" fmla="*/ 1527814 w 1831741"/>
                  <a:gd name="connsiteY36" fmla="*/ 116541 h 1777891"/>
                  <a:gd name="connsiteX37" fmla="*/ 1247468 w 1831741"/>
                  <a:gd name="connsiteY37" fmla="*/ 6498 h 1777891"/>
                  <a:gd name="connsiteX38" fmla="*/ 951401 w 1831741"/>
                  <a:gd name="connsiteY38" fmla="*/ 19598 h 1777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1831741" h="1777891">
                    <a:moveTo>
                      <a:pt x="951401" y="19598"/>
                    </a:moveTo>
                    <a:cubicBezTo>
                      <a:pt x="828695" y="32262"/>
                      <a:pt x="625204" y="34446"/>
                      <a:pt x="511232" y="82480"/>
                    </a:cubicBezTo>
                    <a:cubicBezTo>
                      <a:pt x="397260" y="130514"/>
                      <a:pt x="316911" y="227894"/>
                      <a:pt x="267567" y="307805"/>
                    </a:cubicBezTo>
                    <a:cubicBezTo>
                      <a:pt x="218223" y="387716"/>
                      <a:pt x="224335" y="515662"/>
                      <a:pt x="215165" y="561950"/>
                    </a:cubicBezTo>
                    <a:cubicBezTo>
                      <a:pt x="205995" y="608238"/>
                      <a:pt x="215165" y="581601"/>
                      <a:pt x="212545" y="585531"/>
                    </a:cubicBezTo>
                    <a:cubicBezTo>
                      <a:pt x="209925" y="589461"/>
                      <a:pt x="212108" y="586404"/>
                      <a:pt x="199445" y="585531"/>
                    </a:cubicBezTo>
                    <a:cubicBezTo>
                      <a:pt x="186782" y="584658"/>
                      <a:pt x="160145" y="577234"/>
                      <a:pt x="136564" y="580291"/>
                    </a:cubicBezTo>
                    <a:cubicBezTo>
                      <a:pt x="112983" y="583348"/>
                      <a:pt x="77176" y="591208"/>
                      <a:pt x="57962" y="603871"/>
                    </a:cubicBezTo>
                    <a:cubicBezTo>
                      <a:pt x="38748" y="616534"/>
                      <a:pt x="30888" y="628325"/>
                      <a:pt x="21281" y="656272"/>
                    </a:cubicBezTo>
                    <a:cubicBezTo>
                      <a:pt x="11674" y="684219"/>
                      <a:pt x="-2299" y="730507"/>
                      <a:pt x="321" y="771555"/>
                    </a:cubicBezTo>
                    <a:cubicBezTo>
                      <a:pt x="2941" y="812603"/>
                      <a:pt x="16914" y="859327"/>
                      <a:pt x="37001" y="902558"/>
                    </a:cubicBezTo>
                    <a:cubicBezTo>
                      <a:pt x="57088" y="945789"/>
                      <a:pt x="93769" y="994260"/>
                      <a:pt x="120843" y="1030941"/>
                    </a:cubicBezTo>
                    <a:cubicBezTo>
                      <a:pt x="147917" y="1067622"/>
                      <a:pt x="174991" y="1096443"/>
                      <a:pt x="199445" y="1122643"/>
                    </a:cubicBezTo>
                    <a:cubicBezTo>
                      <a:pt x="223899" y="1148843"/>
                      <a:pt x="247479" y="1163690"/>
                      <a:pt x="267566" y="1188144"/>
                    </a:cubicBezTo>
                    <a:cubicBezTo>
                      <a:pt x="287653" y="1212598"/>
                      <a:pt x="305559" y="1238362"/>
                      <a:pt x="319969" y="1269366"/>
                    </a:cubicBezTo>
                    <a:cubicBezTo>
                      <a:pt x="334379" y="1300370"/>
                      <a:pt x="336561" y="1335741"/>
                      <a:pt x="354028" y="1374168"/>
                    </a:cubicBezTo>
                    <a:cubicBezTo>
                      <a:pt x="371495" y="1412596"/>
                      <a:pt x="397259" y="1461504"/>
                      <a:pt x="424770" y="1499931"/>
                    </a:cubicBezTo>
                    <a:cubicBezTo>
                      <a:pt x="452281" y="1538358"/>
                      <a:pt x="488088" y="1573729"/>
                      <a:pt x="519092" y="1604733"/>
                    </a:cubicBezTo>
                    <a:cubicBezTo>
                      <a:pt x="550096" y="1635737"/>
                      <a:pt x="571057" y="1661501"/>
                      <a:pt x="610794" y="1685955"/>
                    </a:cubicBezTo>
                    <a:cubicBezTo>
                      <a:pt x="650531" y="1710409"/>
                      <a:pt x="710793" y="1736172"/>
                      <a:pt x="757517" y="1751456"/>
                    </a:cubicBezTo>
                    <a:cubicBezTo>
                      <a:pt x="804241" y="1766740"/>
                      <a:pt x="840049" y="1776347"/>
                      <a:pt x="891140" y="1777657"/>
                    </a:cubicBezTo>
                    <a:cubicBezTo>
                      <a:pt x="942231" y="1778967"/>
                      <a:pt x="1006423" y="1775036"/>
                      <a:pt x="1064064" y="1759316"/>
                    </a:cubicBezTo>
                    <a:cubicBezTo>
                      <a:pt x="1121705" y="1743596"/>
                      <a:pt x="1185897" y="1716522"/>
                      <a:pt x="1236988" y="1683335"/>
                    </a:cubicBezTo>
                    <a:cubicBezTo>
                      <a:pt x="1288079" y="1650148"/>
                      <a:pt x="1333493" y="1604733"/>
                      <a:pt x="1370611" y="1560192"/>
                    </a:cubicBezTo>
                    <a:cubicBezTo>
                      <a:pt x="1407729" y="1515651"/>
                      <a:pt x="1433056" y="1471547"/>
                      <a:pt x="1459693" y="1416089"/>
                    </a:cubicBezTo>
                    <a:cubicBezTo>
                      <a:pt x="1486330" y="1360631"/>
                      <a:pt x="1500740" y="1276790"/>
                      <a:pt x="1530434" y="1227445"/>
                    </a:cubicBezTo>
                    <a:cubicBezTo>
                      <a:pt x="1560128" y="1178101"/>
                      <a:pt x="1600739" y="1161506"/>
                      <a:pt x="1637856" y="1120022"/>
                    </a:cubicBezTo>
                    <a:cubicBezTo>
                      <a:pt x="1674973" y="1078538"/>
                      <a:pt x="1723008" y="1021333"/>
                      <a:pt x="1753139" y="978539"/>
                    </a:cubicBezTo>
                    <a:cubicBezTo>
                      <a:pt x="1783270" y="935745"/>
                      <a:pt x="1805540" y="902558"/>
                      <a:pt x="1818640" y="863257"/>
                    </a:cubicBezTo>
                    <a:cubicBezTo>
                      <a:pt x="1831740" y="823956"/>
                      <a:pt x="1831741" y="777231"/>
                      <a:pt x="1831741" y="742734"/>
                    </a:cubicBezTo>
                    <a:cubicBezTo>
                      <a:pt x="1831741" y="708237"/>
                      <a:pt x="1828684" y="679416"/>
                      <a:pt x="1818640" y="656272"/>
                    </a:cubicBezTo>
                    <a:cubicBezTo>
                      <a:pt x="1808596" y="633128"/>
                      <a:pt x="1788073" y="616098"/>
                      <a:pt x="1771479" y="603871"/>
                    </a:cubicBezTo>
                    <a:cubicBezTo>
                      <a:pt x="1754885" y="591644"/>
                      <a:pt x="1737855" y="587714"/>
                      <a:pt x="1719078" y="582911"/>
                    </a:cubicBezTo>
                    <a:cubicBezTo>
                      <a:pt x="1700301" y="578108"/>
                      <a:pt x="1678904" y="578981"/>
                      <a:pt x="1658817" y="575051"/>
                    </a:cubicBezTo>
                    <a:cubicBezTo>
                      <a:pt x="1638730" y="571121"/>
                      <a:pt x="1610346" y="609548"/>
                      <a:pt x="1598556" y="559330"/>
                    </a:cubicBezTo>
                    <a:cubicBezTo>
                      <a:pt x="1586766" y="509112"/>
                      <a:pt x="1599865" y="347542"/>
                      <a:pt x="1588075" y="273744"/>
                    </a:cubicBezTo>
                    <a:cubicBezTo>
                      <a:pt x="1576285" y="199946"/>
                      <a:pt x="1584582" y="161082"/>
                      <a:pt x="1527814" y="116541"/>
                    </a:cubicBezTo>
                    <a:cubicBezTo>
                      <a:pt x="1471046" y="72000"/>
                      <a:pt x="1344847" y="22218"/>
                      <a:pt x="1247468" y="6498"/>
                    </a:cubicBezTo>
                    <a:cubicBezTo>
                      <a:pt x="1150089" y="-9222"/>
                      <a:pt x="1074107" y="6934"/>
                      <a:pt x="951401" y="19598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1" name="Freeform 168">
                <a:extLst>
                  <a:ext uri="{FF2B5EF4-FFF2-40B4-BE49-F238E27FC236}">
                    <a16:creationId xmlns:a16="http://schemas.microsoft.com/office/drawing/2014/main" id="{B9EE2DB5-4741-4C06-99DB-C4440652A8EC}"/>
                  </a:ext>
                </a:extLst>
              </p:cNvPr>
              <p:cNvSpPr/>
              <p:nvPr/>
            </p:nvSpPr>
            <p:spPr>
              <a:xfrm>
                <a:off x="9239331" y="962751"/>
                <a:ext cx="1538167" cy="1368338"/>
              </a:xfrm>
              <a:custGeom>
                <a:avLst/>
                <a:gdLst>
                  <a:gd name="connsiteX0" fmla="*/ 146224 w 1536962"/>
                  <a:gd name="connsiteY0" fmla="*/ 1335186 h 1367608"/>
                  <a:gd name="connsiteX1" fmla="*/ 146224 w 1536962"/>
                  <a:gd name="connsiteY1" fmla="*/ 1092424 h 1367608"/>
                  <a:gd name="connsiteX2" fmla="*/ 138132 w 1536962"/>
                  <a:gd name="connsiteY2" fmla="*/ 979136 h 1367608"/>
                  <a:gd name="connsiteX3" fmla="*/ 194776 w 1536962"/>
                  <a:gd name="connsiteY3" fmla="*/ 979136 h 1367608"/>
                  <a:gd name="connsiteX4" fmla="*/ 219052 w 1536962"/>
                  <a:gd name="connsiteY4" fmla="*/ 712099 h 1367608"/>
                  <a:gd name="connsiteX5" fmla="*/ 324249 w 1536962"/>
                  <a:gd name="connsiteY5" fmla="*/ 817295 h 1367608"/>
                  <a:gd name="connsiteX6" fmla="*/ 494182 w 1536962"/>
                  <a:gd name="connsiteY6" fmla="*/ 873940 h 1367608"/>
                  <a:gd name="connsiteX7" fmla="*/ 769311 w 1536962"/>
                  <a:gd name="connsiteY7" fmla="*/ 906308 h 1367608"/>
                  <a:gd name="connsiteX8" fmla="*/ 1003980 w 1536962"/>
                  <a:gd name="connsiteY8" fmla="*/ 841571 h 1367608"/>
                  <a:gd name="connsiteX9" fmla="*/ 1076808 w 1536962"/>
                  <a:gd name="connsiteY9" fmla="*/ 639270 h 1367608"/>
                  <a:gd name="connsiteX10" fmla="*/ 1117268 w 1536962"/>
                  <a:gd name="connsiteY10" fmla="*/ 590718 h 1367608"/>
                  <a:gd name="connsiteX11" fmla="*/ 1182005 w 1536962"/>
                  <a:gd name="connsiteY11" fmla="*/ 606902 h 1367608"/>
                  <a:gd name="connsiteX12" fmla="*/ 1246741 w 1536962"/>
                  <a:gd name="connsiteY12" fmla="*/ 679731 h 1367608"/>
                  <a:gd name="connsiteX13" fmla="*/ 1343845 w 1536962"/>
                  <a:gd name="connsiteY13" fmla="*/ 833479 h 1367608"/>
                  <a:gd name="connsiteX14" fmla="*/ 1376213 w 1536962"/>
                  <a:gd name="connsiteY14" fmla="*/ 971044 h 1367608"/>
                  <a:gd name="connsiteX15" fmla="*/ 1400490 w 1536962"/>
                  <a:gd name="connsiteY15" fmla="*/ 1084332 h 1367608"/>
                  <a:gd name="connsiteX16" fmla="*/ 1360029 w 1536962"/>
                  <a:gd name="connsiteY16" fmla="*/ 1367554 h 1367608"/>
                  <a:gd name="connsiteX17" fmla="*/ 1521870 w 1536962"/>
                  <a:gd name="connsiteY17" fmla="*/ 1060056 h 1367608"/>
                  <a:gd name="connsiteX18" fmla="*/ 1529962 w 1536962"/>
                  <a:gd name="connsiteY18" fmla="*/ 954860 h 1367608"/>
                  <a:gd name="connsiteX19" fmla="*/ 1521870 w 1536962"/>
                  <a:gd name="connsiteY19" fmla="*/ 517890 h 1367608"/>
                  <a:gd name="connsiteX20" fmla="*/ 1521870 w 1536962"/>
                  <a:gd name="connsiteY20" fmla="*/ 477430 h 1367608"/>
                  <a:gd name="connsiteX21" fmla="*/ 1489502 w 1536962"/>
                  <a:gd name="connsiteY21" fmla="*/ 436970 h 1367608"/>
                  <a:gd name="connsiteX22" fmla="*/ 1440950 w 1536962"/>
                  <a:gd name="connsiteY22" fmla="*/ 396509 h 1367608"/>
                  <a:gd name="connsiteX23" fmla="*/ 1424766 w 1536962"/>
                  <a:gd name="connsiteY23" fmla="*/ 331773 h 1367608"/>
                  <a:gd name="connsiteX24" fmla="*/ 1392398 w 1536962"/>
                  <a:gd name="connsiteY24" fmla="*/ 275129 h 1367608"/>
                  <a:gd name="connsiteX25" fmla="*/ 1343845 w 1536962"/>
                  <a:gd name="connsiteY25" fmla="*/ 161840 h 1367608"/>
                  <a:gd name="connsiteX26" fmla="*/ 1222465 w 1536962"/>
                  <a:gd name="connsiteY26" fmla="*/ 97104 h 1367608"/>
                  <a:gd name="connsiteX27" fmla="*/ 1003980 w 1536962"/>
                  <a:gd name="connsiteY27" fmla="*/ 24276 h 1367608"/>
                  <a:gd name="connsiteX28" fmla="*/ 785495 w 1536962"/>
                  <a:gd name="connsiteY28" fmla="*/ 0 h 1367608"/>
                  <a:gd name="connsiteX29" fmla="*/ 575102 w 1536962"/>
                  <a:gd name="connsiteY29" fmla="*/ 24276 h 1367608"/>
                  <a:gd name="connsiteX30" fmla="*/ 413261 w 1536962"/>
                  <a:gd name="connsiteY30" fmla="*/ 72828 h 1367608"/>
                  <a:gd name="connsiteX31" fmla="*/ 227144 w 1536962"/>
                  <a:gd name="connsiteY31" fmla="*/ 161840 h 1367608"/>
                  <a:gd name="connsiteX32" fmla="*/ 130040 w 1536962"/>
                  <a:gd name="connsiteY32" fmla="*/ 299405 h 1367608"/>
                  <a:gd name="connsiteX33" fmla="*/ 41028 w 1536962"/>
                  <a:gd name="connsiteY33" fmla="*/ 469338 h 1367608"/>
                  <a:gd name="connsiteX34" fmla="*/ 567 w 1536962"/>
                  <a:gd name="connsiteY34" fmla="*/ 671639 h 1367608"/>
                  <a:gd name="connsiteX35" fmla="*/ 16751 w 1536962"/>
                  <a:gd name="connsiteY35" fmla="*/ 849663 h 1367608"/>
                  <a:gd name="connsiteX36" fmla="*/ 8659 w 1536962"/>
                  <a:gd name="connsiteY36" fmla="*/ 946768 h 1367608"/>
                  <a:gd name="connsiteX37" fmla="*/ 8659 w 1536962"/>
                  <a:gd name="connsiteY37" fmla="*/ 1035780 h 1367608"/>
                  <a:gd name="connsiteX38" fmla="*/ 8659 w 1536962"/>
                  <a:gd name="connsiteY38" fmla="*/ 1076240 h 1367608"/>
                  <a:gd name="connsiteX39" fmla="*/ 73396 w 1536962"/>
                  <a:gd name="connsiteY39" fmla="*/ 1181437 h 1367608"/>
                  <a:gd name="connsiteX40" fmla="*/ 105764 w 1536962"/>
                  <a:gd name="connsiteY40" fmla="*/ 1270449 h 1367608"/>
                  <a:gd name="connsiteX41" fmla="*/ 146224 w 1536962"/>
                  <a:gd name="connsiteY41" fmla="*/ 1335186 h 1367608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43845 w 1536962"/>
                  <a:gd name="connsiteY13" fmla="*/ 8334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0950 w 1536962"/>
                  <a:gd name="connsiteY22" fmla="*/ 39650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0950 w 1536962"/>
                  <a:gd name="connsiteY22" fmla="*/ 39650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24766 w 1536962"/>
                  <a:gd name="connsiteY23" fmla="*/ 33177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37867 w 1536962"/>
                  <a:gd name="connsiteY23" fmla="*/ 323913 h 1367597"/>
                  <a:gd name="connsiteX24" fmla="*/ 1392398 w 1536962"/>
                  <a:gd name="connsiteY24" fmla="*/ 27512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6224 w 1536962"/>
                  <a:gd name="connsiteY0" fmla="*/ 1335186 h 1367597"/>
                  <a:gd name="connsiteX1" fmla="*/ 146224 w 1536962"/>
                  <a:gd name="connsiteY1" fmla="*/ 1092424 h 1367597"/>
                  <a:gd name="connsiteX2" fmla="*/ 138132 w 1536962"/>
                  <a:gd name="connsiteY2" fmla="*/ 979136 h 1367597"/>
                  <a:gd name="connsiteX3" fmla="*/ 194776 w 1536962"/>
                  <a:gd name="connsiteY3" fmla="*/ 979136 h 1367597"/>
                  <a:gd name="connsiteX4" fmla="*/ 219052 w 1536962"/>
                  <a:gd name="connsiteY4" fmla="*/ 712099 h 1367597"/>
                  <a:gd name="connsiteX5" fmla="*/ 324249 w 1536962"/>
                  <a:gd name="connsiteY5" fmla="*/ 817295 h 1367597"/>
                  <a:gd name="connsiteX6" fmla="*/ 494182 w 1536962"/>
                  <a:gd name="connsiteY6" fmla="*/ 873940 h 1367597"/>
                  <a:gd name="connsiteX7" fmla="*/ 769311 w 1536962"/>
                  <a:gd name="connsiteY7" fmla="*/ 906308 h 1367597"/>
                  <a:gd name="connsiteX8" fmla="*/ 1003980 w 1536962"/>
                  <a:gd name="connsiteY8" fmla="*/ 841571 h 1367597"/>
                  <a:gd name="connsiteX9" fmla="*/ 1076808 w 1536962"/>
                  <a:gd name="connsiteY9" fmla="*/ 639270 h 1367597"/>
                  <a:gd name="connsiteX10" fmla="*/ 1117268 w 1536962"/>
                  <a:gd name="connsiteY10" fmla="*/ 590718 h 1367597"/>
                  <a:gd name="connsiteX11" fmla="*/ 1182005 w 1536962"/>
                  <a:gd name="connsiteY11" fmla="*/ 606902 h 1367597"/>
                  <a:gd name="connsiteX12" fmla="*/ 1246741 w 1536962"/>
                  <a:gd name="connsiteY12" fmla="*/ 679731 h 1367597"/>
                  <a:gd name="connsiteX13" fmla="*/ 1330745 w 1536962"/>
                  <a:gd name="connsiteY13" fmla="*/ 846579 h 1367597"/>
                  <a:gd name="connsiteX14" fmla="*/ 1376213 w 1536962"/>
                  <a:gd name="connsiteY14" fmla="*/ 971044 h 1367597"/>
                  <a:gd name="connsiteX15" fmla="*/ 1379529 w 1536962"/>
                  <a:gd name="connsiteY15" fmla="*/ 1081712 h 1367597"/>
                  <a:gd name="connsiteX16" fmla="*/ 1360029 w 1536962"/>
                  <a:gd name="connsiteY16" fmla="*/ 1367554 h 1367597"/>
                  <a:gd name="connsiteX17" fmla="*/ 1521870 w 1536962"/>
                  <a:gd name="connsiteY17" fmla="*/ 1060056 h 1367597"/>
                  <a:gd name="connsiteX18" fmla="*/ 1529962 w 1536962"/>
                  <a:gd name="connsiteY18" fmla="*/ 954860 h 1367597"/>
                  <a:gd name="connsiteX19" fmla="*/ 1521870 w 1536962"/>
                  <a:gd name="connsiteY19" fmla="*/ 517890 h 1367597"/>
                  <a:gd name="connsiteX20" fmla="*/ 1521870 w 1536962"/>
                  <a:gd name="connsiteY20" fmla="*/ 477430 h 1367597"/>
                  <a:gd name="connsiteX21" fmla="*/ 1489502 w 1536962"/>
                  <a:gd name="connsiteY21" fmla="*/ 436970 h 1367597"/>
                  <a:gd name="connsiteX22" fmla="*/ 1446190 w 1536962"/>
                  <a:gd name="connsiteY22" fmla="*/ 380789 h 1367597"/>
                  <a:gd name="connsiteX23" fmla="*/ 1437867 w 1536962"/>
                  <a:gd name="connsiteY23" fmla="*/ 323913 h 1367597"/>
                  <a:gd name="connsiteX24" fmla="*/ 1410738 w 1536962"/>
                  <a:gd name="connsiteY24" fmla="*/ 254169 h 1367597"/>
                  <a:gd name="connsiteX25" fmla="*/ 1343845 w 1536962"/>
                  <a:gd name="connsiteY25" fmla="*/ 161840 h 1367597"/>
                  <a:gd name="connsiteX26" fmla="*/ 1222465 w 1536962"/>
                  <a:gd name="connsiteY26" fmla="*/ 97104 h 1367597"/>
                  <a:gd name="connsiteX27" fmla="*/ 1003980 w 1536962"/>
                  <a:gd name="connsiteY27" fmla="*/ 24276 h 1367597"/>
                  <a:gd name="connsiteX28" fmla="*/ 785495 w 1536962"/>
                  <a:gd name="connsiteY28" fmla="*/ 0 h 1367597"/>
                  <a:gd name="connsiteX29" fmla="*/ 575102 w 1536962"/>
                  <a:gd name="connsiteY29" fmla="*/ 24276 h 1367597"/>
                  <a:gd name="connsiteX30" fmla="*/ 413261 w 1536962"/>
                  <a:gd name="connsiteY30" fmla="*/ 72828 h 1367597"/>
                  <a:gd name="connsiteX31" fmla="*/ 227144 w 1536962"/>
                  <a:gd name="connsiteY31" fmla="*/ 161840 h 1367597"/>
                  <a:gd name="connsiteX32" fmla="*/ 130040 w 1536962"/>
                  <a:gd name="connsiteY32" fmla="*/ 299405 h 1367597"/>
                  <a:gd name="connsiteX33" fmla="*/ 41028 w 1536962"/>
                  <a:gd name="connsiteY33" fmla="*/ 469338 h 1367597"/>
                  <a:gd name="connsiteX34" fmla="*/ 567 w 1536962"/>
                  <a:gd name="connsiteY34" fmla="*/ 671639 h 1367597"/>
                  <a:gd name="connsiteX35" fmla="*/ 16751 w 1536962"/>
                  <a:gd name="connsiteY35" fmla="*/ 849663 h 1367597"/>
                  <a:gd name="connsiteX36" fmla="*/ 8659 w 1536962"/>
                  <a:gd name="connsiteY36" fmla="*/ 946768 h 1367597"/>
                  <a:gd name="connsiteX37" fmla="*/ 8659 w 1536962"/>
                  <a:gd name="connsiteY37" fmla="*/ 1035780 h 1367597"/>
                  <a:gd name="connsiteX38" fmla="*/ 8659 w 1536962"/>
                  <a:gd name="connsiteY38" fmla="*/ 1076240 h 1367597"/>
                  <a:gd name="connsiteX39" fmla="*/ 73396 w 1536962"/>
                  <a:gd name="connsiteY39" fmla="*/ 1181437 h 1367597"/>
                  <a:gd name="connsiteX40" fmla="*/ 105764 w 1536962"/>
                  <a:gd name="connsiteY40" fmla="*/ 1270449 h 1367597"/>
                  <a:gd name="connsiteX41" fmla="*/ 146224 w 1536962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12099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74601 w 1538167"/>
                  <a:gd name="connsiteY39" fmla="*/ 1181437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7429 w 1538167"/>
                  <a:gd name="connsiteY0" fmla="*/ 13351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7429 w 1538167"/>
                  <a:gd name="connsiteY41" fmla="*/ 13351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131245 w 1538167"/>
                  <a:gd name="connsiteY32" fmla="*/ 299405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4466 w 1538167"/>
                  <a:gd name="connsiteY30" fmla="*/ 72828 h 1367597"/>
                  <a:gd name="connsiteX31" fmla="*/ 228349 w 1538167"/>
                  <a:gd name="connsiteY31" fmla="*/ 161840 h 1367597"/>
                  <a:gd name="connsiteX32" fmla="*/ 97184 w 1538167"/>
                  <a:gd name="connsiteY32" fmla="*/ 325606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1386 h 1367597"/>
                  <a:gd name="connsiteX1" fmla="*/ 147429 w 1538167"/>
                  <a:gd name="connsiteY1" fmla="*/ 1092424 h 1367597"/>
                  <a:gd name="connsiteX2" fmla="*/ 139337 w 1538167"/>
                  <a:gd name="connsiteY2" fmla="*/ 979136 h 1367597"/>
                  <a:gd name="connsiteX3" fmla="*/ 195981 w 1538167"/>
                  <a:gd name="connsiteY3" fmla="*/ 979136 h 1367597"/>
                  <a:gd name="connsiteX4" fmla="*/ 220257 w 1538167"/>
                  <a:gd name="connsiteY4" fmla="*/ 772360 h 1367597"/>
                  <a:gd name="connsiteX5" fmla="*/ 325454 w 1538167"/>
                  <a:gd name="connsiteY5" fmla="*/ 817295 h 1367597"/>
                  <a:gd name="connsiteX6" fmla="*/ 495387 w 1538167"/>
                  <a:gd name="connsiteY6" fmla="*/ 873940 h 1367597"/>
                  <a:gd name="connsiteX7" fmla="*/ 770516 w 1538167"/>
                  <a:gd name="connsiteY7" fmla="*/ 906308 h 1367597"/>
                  <a:gd name="connsiteX8" fmla="*/ 1005185 w 1538167"/>
                  <a:gd name="connsiteY8" fmla="*/ 841571 h 1367597"/>
                  <a:gd name="connsiteX9" fmla="*/ 1078013 w 1538167"/>
                  <a:gd name="connsiteY9" fmla="*/ 639270 h 1367597"/>
                  <a:gd name="connsiteX10" fmla="*/ 1118473 w 1538167"/>
                  <a:gd name="connsiteY10" fmla="*/ 590718 h 1367597"/>
                  <a:gd name="connsiteX11" fmla="*/ 1183210 w 1538167"/>
                  <a:gd name="connsiteY11" fmla="*/ 606902 h 1367597"/>
                  <a:gd name="connsiteX12" fmla="*/ 1247946 w 1538167"/>
                  <a:gd name="connsiteY12" fmla="*/ 679731 h 1367597"/>
                  <a:gd name="connsiteX13" fmla="*/ 1331950 w 1538167"/>
                  <a:gd name="connsiteY13" fmla="*/ 846579 h 1367597"/>
                  <a:gd name="connsiteX14" fmla="*/ 1377418 w 1538167"/>
                  <a:gd name="connsiteY14" fmla="*/ 971044 h 1367597"/>
                  <a:gd name="connsiteX15" fmla="*/ 1380734 w 1538167"/>
                  <a:gd name="connsiteY15" fmla="*/ 1081712 h 1367597"/>
                  <a:gd name="connsiteX16" fmla="*/ 1361234 w 1538167"/>
                  <a:gd name="connsiteY16" fmla="*/ 1367554 h 1367597"/>
                  <a:gd name="connsiteX17" fmla="*/ 1523075 w 1538167"/>
                  <a:gd name="connsiteY17" fmla="*/ 1060056 h 1367597"/>
                  <a:gd name="connsiteX18" fmla="*/ 1531167 w 1538167"/>
                  <a:gd name="connsiteY18" fmla="*/ 954860 h 1367597"/>
                  <a:gd name="connsiteX19" fmla="*/ 1523075 w 1538167"/>
                  <a:gd name="connsiteY19" fmla="*/ 517890 h 1367597"/>
                  <a:gd name="connsiteX20" fmla="*/ 1523075 w 1538167"/>
                  <a:gd name="connsiteY20" fmla="*/ 477430 h 1367597"/>
                  <a:gd name="connsiteX21" fmla="*/ 1490707 w 1538167"/>
                  <a:gd name="connsiteY21" fmla="*/ 436970 h 1367597"/>
                  <a:gd name="connsiteX22" fmla="*/ 1447395 w 1538167"/>
                  <a:gd name="connsiteY22" fmla="*/ 380789 h 1367597"/>
                  <a:gd name="connsiteX23" fmla="*/ 1439072 w 1538167"/>
                  <a:gd name="connsiteY23" fmla="*/ 323913 h 1367597"/>
                  <a:gd name="connsiteX24" fmla="*/ 1411943 w 1538167"/>
                  <a:gd name="connsiteY24" fmla="*/ 254169 h 1367597"/>
                  <a:gd name="connsiteX25" fmla="*/ 1345050 w 1538167"/>
                  <a:gd name="connsiteY25" fmla="*/ 161840 h 1367597"/>
                  <a:gd name="connsiteX26" fmla="*/ 1223670 w 1538167"/>
                  <a:gd name="connsiteY26" fmla="*/ 97104 h 1367597"/>
                  <a:gd name="connsiteX27" fmla="*/ 1005185 w 1538167"/>
                  <a:gd name="connsiteY27" fmla="*/ 24276 h 1367597"/>
                  <a:gd name="connsiteX28" fmla="*/ 786700 w 1538167"/>
                  <a:gd name="connsiteY28" fmla="*/ 0 h 1367597"/>
                  <a:gd name="connsiteX29" fmla="*/ 576307 w 1538167"/>
                  <a:gd name="connsiteY29" fmla="*/ 24276 h 1367597"/>
                  <a:gd name="connsiteX30" fmla="*/ 417086 w 1538167"/>
                  <a:gd name="connsiteY30" fmla="*/ 57108 h 1367597"/>
                  <a:gd name="connsiteX31" fmla="*/ 228349 w 1538167"/>
                  <a:gd name="connsiteY31" fmla="*/ 161840 h 1367597"/>
                  <a:gd name="connsiteX32" fmla="*/ 97184 w 1538167"/>
                  <a:gd name="connsiteY32" fmla="*/ 325606 h 1367597"/>
                  <a:gd name="connsiteX33" fmla="*/ 42233 w 1538167"/>
                  <a:gd name="connsiteY33" fmla="*/ 469338 h 1367597"/>
                  <a:gd name="connsiteX34" fmla="*/ 1772 w 1538167"/>
                  <a:gd name="connsiteY34" fmla="*/ 671639 h 1367597"/>
                  <a:gd name="connsiteX35" fmla="*/ 7476 w 1538167"/>
                  <a:gd name="connsiteY35" fmla="*/ 849663 h 1367597"/>
                  <a:gd name="connsiteX36" fmla="*/ 9864 w 1538167"/>
                  <a:gd name="connsiteY36" fmla="*/ 946768 h 1367597"/>
                  <a:gd name="connsiteX37" fmla="*/ 9864 w 1538167"/>
                  <a:gd name="connsiteY37" fmla="*/ 1035780 h 1367597"/>
                  <a:gd name="connsiteX38" fmla="*/ 9864 w 1538167"/>
                  <a:gd name="connsiteY38" fmla="*/ 1076240 h 1367597"/>
                  <a:gd name="connsiteX39" fmla="*/ 66740 w 1538167"/>
                  <a:gd name="connsiteY39" fmla="*/ 1202398 h 1367597"/>
                  <a:gd name="connsiteX40" fmla="*/ 106969 w 1538167"/>
                  <a:gd name="connsiteY40" fmla="*/ 1270449 h 1367597"/>
                  <a:gd name="connsiteX41" fmla="*/ 144809 w 1538167"/>
                  <a:gd name="connsiteY41" fmla="*/ 1361386 h 1367597"/>
                  <a:gd name="connsiteX0" fmla="*/ 144809 w 1538167"/>
                  <a:gd name="connsiteY0" fmla="*/ 1362502 h 1368713"/>
                  <a:gd name="connsiteX1" fmla="*/ 147429 w 1538167"/>
                  <a:gd name="connsiteY1" fmla="*/ 1093540 h 1368713"/>
                  <a:gd name="connsiteX2" fmla="*/ 139337 w 1538167"/>
                  <a:gd name="connsiteY2" fmla="*/ 980252 h 1368713"/>
                  <a:gd name="connsiteX3" fmla="*/ 195981 w 1538167"/>
                  <a:gd name="connsiteY3" fmla="*/ 980252 h 1368713"/>
                  <a:gd name="connsiteX4" fmla="*/ 220257 w 1538167"/>
                  <a:gd name="connsiteY4" fmla="*/ 773476 h 1368713"/>
                  <a:gd name="connsiteX5" fmla="*/ 325454 w 1538167"/>
                  <a:gd name="connsiteY5" fmla="*/ 818411 h 1368713"/>
                  <a:gd name="connsiteX6" fmla="*/ 495387 w 1538167"/>
                  <a:gd name="connsiteY6" fmla="*/ 875056 h 1368713"/>
                  <a:gd name="connsiteX7" fmla="*/ 770516 w 1538167"/>
                  <a:gd name="connsiteY7" fmla="*/ 907424 h 1368713"/>
                  <a:gd name="connsiteX8" fmla="*/ 1005185 w 1538167"/>
                  <a:gd name="connsiteY8" fmla="*/ 842687 h 1368713"/>
                  <a:gd name="connsiteX9" fmla="*/ 1078013 w 1538167"/>
                  <a:gd name="connsiteY9" fmla="*/ 640386 h 1368713"/>
                  <a:gd name="connsiteX10" fmla="*/ 1118473 w 1538167"/>
                  <a:gd name="connsiteY10" fmla="*/ 591834 h 1368713"/>
                  <a:gd name="connsiteX11" fmla="*/ 1183210 w 1538167"/>
                  <a:gd name="connsiteY11" fmla="*/ 608018 h 1368713"/>
                  <a:gd name="connsiteX12" fmla="*/ 1247946 w 1538167"/>
                  <a:gd name="connsiteY12" fmla="*/ 680847 h 1368713"/>
                  <a:gd name="connsiteX13" fmla="*/ 1331950 w 1538167"/>
                  <a:gd name="connsiteY13" fmla="*/ 847695 h 1368713"/>
                  <a:gd name="connsiteX14" fmla="*/ 1377418 w 1538167"/>
                  <a:gd name="connsiteY14" fmla="*/ 972160 h 1368713"/>
                  <a:gd name="connsiteX15" fmla="*/ 1380734 w 1538167"/>
                  <a:gd name="connsiteY15" fmla="*/ 1082828 h 1368713"/>
                  <a:gd name="connsiteX16" fmla="*/ 1361234 w 1538167"/>
                  <a:gd name="connsiteY16" fmla="*/ 1368670 h 1368713"/>
                  <a:gd name="connsiteX17" fmla="*/ 1523075 w 1538167"/>
                  <a:gd name="connsiteY17" fmla="*/ 1061172 h 1368713"/>
                  <a:gd name="connsiteX18" fmla="*/ 1531167 w 1538167"/>
                  <a:gd name="connsiteY18" fmla="*/ 955976 h 1368713"/>
                  <a:gd name="connsiteX19" fmla="*/ 1523075 w 1538167"/>
                  <a:gd name="connsiteY19" fmla="*/ 519006 h 1368713"/>
                  <a:gd name="connsiteX20" fmla="*/ 1523075 w 1538167"/>
                  <a:gd name="connsiteY20" fmla="*/ 478546 h 1368713"/>
                  <a:gd name="connsiteX21" fmla="*/ 1490707 w 1538167"/>
                  <a:gd name="connsiteY21" fmla="*/ 438086 h 1368713"/>
                  <a:gd name="connsiteX22" fmla="*/ 1447395 w 1538167"/>
                  <a:gd name="connsiteY22" fmla="*/ 381905 h 1368713"/>
                  <a:gd name="connsiteX23" fmla="*/ 1439072 w 1538167"/>
                  <a:gd name="connsiteY23" fmla="*/ 325029 h 1368713"/>
                  <a:gd name="connsiteX24" fmla="*/ 1411943 w 1538167"/>
                  <a:gd name="connsiteY24" fmla="*/ 255285 h 1368713"/>
                  <a:gd name="connsiteX25" fmla="*/ 1345050 w 1538167"/>
                  <a:gd name="connsiteY25" fmla="*/ 162956 h 1368713"/>
                  <a:gd name="connsiteX26" fmla="*/ 1223670 w 1538167"/>
                  <a:gd name="connsiteY26" fmla="*/ 98220 h 1368713"/>
                  <a:gd name="connsiteX27" fmla="*/ 1005185 w 1538167"/>
                  <a:gd name="connsiteY27" fmla="*/ 25392 h 1368713"/>
                  <a:gd name="connsiteX28" fmla="*/ 786700 w 1538167"/>
                  <a:gd name="connsiteY28" fmla="*/ 1116 h 1368713"/>
                  <a:gd name="connsiteX29" fmla="*/ 589407 w 1538167"/>
                  <a:gd name="connsiteY29" fmla="*/ 9672 h 1368713"/>
                  <a:gd name="connsiteX30" fmla="*/ 417086 w 1538167"/>
                  <a:gd name="connsiteY30" fmla="*/ 58224 h 1368713"/>
                  <a:gd name="connsiteX31" fmla="*/ 228349 w 1538167"/>
                  <a:gd name="connsiteY31" fmla="*/ 162956 h 1368713"/>
                  <a:gd name="connsiteX32" fmla="*/ 97184 w 1538167"/>
                  <a:gd name="connsiteY32" fmla="*/ 326722 h 1368713"/>
                  <a:gd name="connsiteX33" fmla="*/ 42233 w 1538167"/>
                  <a:gd name="connsiteY33" fmla="*/ 470454 h 1368713"/>
                  <a:gd name="connsiteX34" fmla="*/ 1772 w 1538167"/>
                  <a:gd name="connsiteY34" fmla="*/ 672755 h 1368713"/>
                  <a:gd name="connsiteX35" fmla="*/ 7476 w 1538167"/>
                  <a:gd name="connsiteY35" fmla="*/ 850779 h 1368713"/>
                  <a:gd name="connsiteX36" fmla="*/ 9864 w 1538167"/>
                  <a:gd name="connsiteY36" fmla="*/ 947884 h 1368713"/>
                  <a:gd name="connsiteX37" fmla="*/ 9864 w 1538167"/>
                  <a:gd name="connsiteY37" fmla="*/ 1036896 h 1368713"/>
                  <a:gd name="connsiteX38" fmla="*/ 9864 w 1538167"/>
                  <a:gd name="connsiteY38" fmla="*/ 1077356 h 1368713"/>
                  <a:gd name="connsiteX39" fmla="*/ 66740 w 1538167"/>
                  <a:gd name="connsiteY39" fmla="*/ 1203514 h 1368713"/>
                  <a:gd name="connsiteX40" fmla="*/ 106969 w 1538167"/>
                  <a:gd name="connsiteY40" fmla="*/ 1271565 h 1368713"/>
                  <a:gd name="connsiteX41" fmla="*/ 144809 w 1538167"/>
                  <a:gd name="connsiteY41" fmla="*/ 1362502 h 1368713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18473 w 1538167"/>
                  <a:gd name="connsiteY10" fmla="*/ 591459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23670 w 1538167"/>
                  <a:gd name="connsiteY26" fmla="*/ 9784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18473 w 1538167"/>
                  <a:gd name="connsiteY10" fmla="*/ 591459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8013 w 1538167"/>
                  <a:gd name="connsiteY9" fmla="*/ 640011 h 1368338"/>
                  <a:gd name="connsiteX10" fmla="*/ 1128953 w 1538167"/>
                  <a:gd name="connsiteY10" fmla="*/ 615040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83210 w 1538167"/>
                  <a:gd name="connsiteY11" fmla="*/ 6076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96310 w 1538167"/>
                  <a:gd name="connsiteY11" fmla="*/ 620743 h 1368338"/>
                  <a:gd name="connsiteX12" fmla="*/ 1247946 w 1538167"/>
                  <a:gd name="connsiteY12" fmla="*/ 680472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  <a:gd name="connsiteX0" fmla="*/ 144809 w 1538167"/>
                  <a:gd name="connsiteY0" fmla="*/ 1362127 h 1368338"/>
                  <a:gd name="connsiteX1" fmla="*/ 147429 w 1538167"/>
                  <a:gd name="connsiteY1" fmla="*/ 1093165 h 1368338"/>
                  <a:gd name="connsiteX2" fmla="*/ 139337 w 1538167"/>
                  <a:gd name="connsiteY2" fmla="*/ 979877 h 1368338"/>
                  <a:gd name="connsiteX3" fmla="*/ 195981 w 1538167"/>
                  <a:gd name="connsiteY3" fmla="*/ 979877 h 1368338"/>
                  <a:gd name="connsiteX4" fmla="*/ 220257 w 1538167"/>
                  <a:gd name="connsiteY4" fmla="*/ 773101 h 1368338"/>
                  <a:gd name="connsiteX5" fmla="*/ 325454 w 1538167"/>
                  <a:gd name="connsiteY5" fmla="*/ 818036 h 1368338"/>
                  <a:gd name="connsiteX6" fmla="*/ 495387 w 1538167"/>
                  <a:gd name="connsiteY6" fmla="*/ 874681 h 1368338"/>
                  <a:gd name="connsiteX7" fmla="*/ 770516 w 1538167"/>
                  <a:gd name="connsiteY7" fmla="*/ 907049 h 1368338"/>
                  <a:gd name="connsiteX8" fmla="*/ 1005185 w 1538167"/>
                  <a:gd name="connsiteY8" fmla="*/ 842312 h 1368338"/>
                  <a:gd name="connsiteX9" fmla="*/ 1075393 w 1538167"/>
                  <a:gd name="connsiteY9" fmla="*/ 668832 h 1368338"/>
                  <a:gd name="connsiteX10" fmla="*/ 1128953 w 1538167"/>
                  <a:gd name="connsiteY10" fmla="*/ 615040 h 1368338"/>
                  <a:gd name="connsiteX11" fmla="*/ 1196310 w 1538167"/>
                  <a:gd name="connsiteY11" fmla="*/ 620743 h 1368338"/>
                  <a:gd name="connsiteX12" fmla="*/ 1253187 w 1538167"/>
                  <a:gd name="connsiteY12" fmla="*/ 688333 h 1368338"/>
                  <a:gd name="connsiteX13" fmla="*/ 1331950 w 1538167"/>
                  <a:gd name="connsiteY13" fmla="*/ 847320 h 1368338"/>
                  <a:gd name="connsiteX14" fmla="*/ 1377418 w 1538167"/>
                  <a:gd name="connsiteY14" fmla="*/ 971785 h 1368338"/>
                  <a:gd name="connsiteX15" fmla="*/ 1380734 w 1538167"/>
                  <a:gd name="connsiteY15" fmla="*/ 1082453 h 1368338"/>
                  <a:gd name="connsiteX16" fmla="*/ 1361234 w 1538167"/>
                  <a:gd name="connsiteY16" fmla="*/ 1368295 h 1368338"/>
                  <a:gd name="connsiteX17" fmla="*/ 1523075 w 1538167"/>
                  <a:gd name="connsiteY17" fmla="*/ 1060797 h 1368338"/>
                  <a:gd name="connsiteX18" fmla="*/ 1531167 w 1538167"/>
                  <a:gd name="connsiteY18" fmla="*/ 955601 h 1368338"/>
                  <a:gd name="connsiteX19" fmla="*/ 1523075 w 1538167"/>
                  <a:gd name="connsiteY19" fmla="*/ 518631 h 1368338"/>
                  <a:gd name="connsiteX20" fmla="*/ 1523075 w 1538167"/>
                  <a:gd name="connsiteY20" fmla="*/ 478171 h 1368338"/>
                  <a:gd name="connsiteX21" fmla="*/ 1490707 w 1538167"/>
                  <a:gd name="connsiteY21" fmla="*/ 437711 h 1368338"/>
                  <a:gd name="connsiteX22" fmla="*/ 1447395 w 1538167"/>
                  <a:gd name="connsiteY22" fmla="*/ 381530 h 1368338"/>
                  <a:gd name="connsiteX23" fmla="*/ 1439072 w 1538167"/>
                  <a:gd name="connsiteY23" fmla="*/ 324654 h 1368338"/>
                  <a:gd name="connsiteX24" fmla="*/ 1411943 w 1538167"/>
                  <a:gd name="connsiteY24" fmla="*/ 254910 h 1368338"/>
                  <a:gd name="connsiteX25" fmla="*/ 1345050 w 1538167"/>
                  <a:gd name="connsiteY25" fmla="*/ 162581 h 1368338"/>
                  <a:gd name="connsiteX26" fmla="*/ 1207949 w 1538167"/>
                  <a:gd name="connsiteY26" fmla="*/ 76885 h 1368338"/>
                  <a:gd name="connsiteX27" fmla="*/ 1020905 w 1538167"/>
                  <a:gd name="connsiteY27" fmla="*/ 19777 h 1368338"/>
                  <a:gd name="connsiteX28" fmla="*/ 786700 w 1538167"/>
                  <a:gd name="connsiteY28" fmla="*/ 741 h 1368338"/>
                  <a:gd name="connsiteX29" fmla="*/ 589407 w 1538167"/>
                  <a:gd name="connsiteY29" fmla="*/ 9297 h 1368338"/>
                  <a:gd name="connsiteX30" fmla="*/ 417086 w 1538167"/>
                  <a:gd name="connsiteY30" fmla="*/ 57849 h 1368338"/>
                  <a:gd name="connsiteX31" fmla="*/ 228349 w 1538167"/>
                  <a:gd name="connsiteY31" fmla="*/ 162581 h 1368338"/>
                  <a:gd name="connsiteX32" fmla="*/ 97184 w 1538167"/>
                  <a:gd name="connsiteY32" fmla="*/ 326347 h 1368338"/>
                  <a:gd name="connsiteX33" fmla="*/ 42233 w 1538167"/>
                  <a:gd name="connsiteY33" fmla="*/ 470079 h 1368338"/>
                  <a:gd name="connsiteX34" fmla="*/ 1772 w 1538167"/>
                  <a:gd name="connsiteY34" fmla="*/ 672380 h 1368338"/>
                  <a:gd name="connsiteX35" fmla="*/ 7476 w 1538167"/>
                  <a:gd name="connsiteY35" fmla="*/ 850404 h 1368338"/>
                  <a:gd name="connsiteX36" fmla="*/ 9864 w 1538167"/>
                  <a:gd name="connsiteY36" fmla="*/ 947509 h 1368338"/>
                  <a:gd name="connsiteX37" fmla="*/ 9864 w 1538167"/>
                  <a:gd name="connsiteY37" fmla="*/ 1036521 h 1368338"/>
                  <a:gd name="connsiteX38" fmla="*/ 9864 w 1538167"/>
                  <a:gd name="connsiteY38" fmla="*/ 1076981 h 1368338"/>
                  <a:gd name="connsiteX39" fmla="*/ 66740 w 1538167"/>
                  <a:gd name="connsiteY39" fmla="*/ 1203139 h 1368338"/>
                  <a:gd name="connsiteX40" fmla="*/ 106969 w 1538167"/>
                  <a:gd name="connsiteY40" fmla="*/ 1271190 h 1368338"/>
                  <a:gd name="connsiteX41" fmla="*/ 144809 w 1538167"/>
                  <a:gd name="connsiteY41" fmla="*/ 1362127 h 13683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</a:cxnLst>
                <a:rect l="l" t="t" r="r" b="b"/>
                <a:pathLst>
                  <a:path w="1538167" h="1368338">
                    <a:moveTo>
                      <a:pt x="144809" y="1362127"/>
                    </a:moveTo>
                    <a:cubicBezTo>
                      <a:pt x="151552" y="1332456"/>
                      <a:pt x="148341" y="1156873"/>
                      <a:pt x="147429" y="1093165"/>
                    </a:cubicBezTo>
                    <a:cubicBezTo>
                      <a:pt x="146517" y="1029457"/>
                      <a:pt x="131245" y="998758"/>
                      <a:pt x="139337" y="979877"/>
                    </a:cubicBezTo>
                    <a:cubicBezTo>
                      <a:pt x="147429" y="960996"/>
                      <a:pt x="182494" y="1014340"/>
                      <a:pt x="195981" y="979877"/>
                    </a:cubicBezTo>
                    <a:cubicBezTo>
                      <a:pt x="209468" y="945414"/>
                      <a:pt x="198678" y="800074"/>
                      <a:pt x="220257" y="773101"/>
                    </a:cubicBezTo>
                    <a:cubicBezTo>
                      <a:pt x="241836" y="746128"/>
                      <a:pt x="279599" y="801106"/>
                      <a:pt x="325454" y="818036"/>
                    </a:cubicBezTo>
                    <a:cubicBezTo>
                      <a:pt x="371309" y="834966"/>
                      <a:pt x="421210" y="859845"/>
                      <a:pt x="495387" y="874681"/>
                    </a:cubicBezTo>
                    <a:cubicBezTo>
                      <a:pt x="569564" y="889517"/>
                      <a:pt x="685550" y="912444"/>
                      <a:pt x="770516" y="907049"/>
                    </a:cubicBezTo>
                    <a:cubicBezTo>
                      <a:pt x="855482" y="901654"/>
                      <a:pt x="954372" y="882015"/>
                      <a:pt x="1005185" y="842312"/>
                    </a:cubicBezTo>
                    <a:cubicBezTo>
                      <a:pt x="1055998" y="802609"/>
                      <a:pt x="1054765" y="706711"/>
                      <a:pt x="1075393" y="668832"/>
                    </a:cubicBezTo>
                    <a:cubicBezTo>
                      <a:pt x="1096021" y="630953"/>
                      <a:pt x="1108800" y="623055"/>
                      <a:pt x="1128953" y="615040"/>
                    </a:cubicBezTo>
                    <a:cubicBezTo>
                      <a:pt x="1149106" y="607025"/>
                      <a:pt x="1175604" y="608528"/>
                      <a:pt x="1196310" y="620743"/>
                    </a:cubicBezTo>
                    <a:cubicBezTo>
                      <a:pt x="1217016" y="632959"/>
                      <a:pt x="1230580" y="650570"/>
                      <a:pt x="1253187" y="688333"/>
                    </a:cubicBezTo>
                    <a:cubicBezTo>
                      <a:pt x="1275794" y="726096"/>
                      <a:pt x="1311245" y="800078"/>
                      <a:pt x="1331950" y="847320"/>
                    </a:cubicBezTo>
                    <a:cubicBezTo>
                      <a:pt x="1352655" y="894562"/>
                      <a:pt x="1369287" y="932596"/>
                      <a:pt x="1377418" y="971785"/>
                    </a:cubicBezTo>
                    <a:cubicBezTo>
                      <a:pt x="1385549" y="1010974"/>
                      <a:pt x="1383431" y="1016368"/>
                      <a:pt x="1380734" y="1082453"/>
                    </a:cubicBezTo>
                    <a:cubicBezTo>
                      <a:pt x="1378037" y="1148538"/>
                      <a:pt x="1337511" y="1371904"/>
                      <a:pt x="1361234" y="1368295"/>
                    </a:cubicBezTo>
                    <a:cubicBezTo>
                      <a:pt x="1384957" y="1364686"/>
                      <a:pt x="1494753" y="1129579"/>
                      <a:pt x="1523075" y="1060797"/>
                    </a:cubicBezTo>
                    <a:cubicBezTo>
                      <a:pt x="1551397" y="992015"/>
                      <a:pt x="1531167" y="1045962"/>
                      <a:pt x="1531167" y="955601"/>
                    </a:cubicBezTo>
                    <a:cubicBezTo>
                      <a:pt x="1531167" y="865240"/>
                      <a:pt x="1524424" y="598203"/>
                      <a:pt x="1523075" y="518631"/>
                    </a:cubicBezTo>
                    <a:cubicBezTo>
                      <a:pt x="1521726" y="439059"/>
                      <a:pt x="1528470" y="491658"/>
                      <a:pt x="1523075" y="478171"/>
                    </a:cubicBezTo>
                    <a:cubicBezTo>
                      <a:pt x="1517680" y="464684"/>
                      <a:pt x="1503320" y="453818"/>
                      <a:pt x="1490707" y="437711"/>
                    </a:cubicBezTo>
                    <a:cubicBezTo>
                      <a:pt x="1478094" y="421604"/>
                      <a:pt x="1456001" y="400373"/>
                      <a:pt x="1447395" y="381530"/>
                    </a:cubicBezTo>
                    <a:cubicBezTo>
                      <a:pt x="1438789" y="362687"/>
                      <a:pt x="1444981" y="345757"/>
                      <a:pt x="1439072" y="324654"/>
                    </a:cubicBezTo>
                    <a:cubicBezTo>
                      <a:pt x="1433163" y="303551"/>
                      <a:pt x="1427613" y="281922"/>
                      <a:pt x="1411943" y="254910"/>
                    </a:cubicBezTo>
                    <a:cubicBezTo>
                      <a:pt x="1396273" y="227898"/>
                      <a:pt x="1379049" y="192252"/>
                      <a:pt x="1345050" y="162581"/>
                    </a:cubicBezTo>
                    <a:cubicBezTo>
                      <a:pt x="1311051" y="132910"/>
                      <a:pt x="1261973" y="100686"/>
                      <a:pt x="1207949" y="76885"/>
                    </a:cubicBezTo>
                    <a:cubicBezTo>
                      <a:pt x="1153925" y="53084"/>
                      <a:pt x="1091113" y="32468"/>
                      <a:pt x="1020905" y="19777"/>
                    </a:cubicBezTo>
                    <a:cubicBezTo>
                      <a:pt x="950697" y="7086"/>
                      <a:pt x="858616" y="2488"/>
                      <a:pt x="786700" y="741"/>
                    </a:cubicBezTo>
                    <a:cubicBezTo>
                      <a:pt x="714784" y="-1006"/>
                      <a:pt x="651009" y="-221"/>
                      <a:pt x="589407" y="9297"/>
                    </a:cubicBezTo>
                    <a:cubicBezTo>
                      <a:pt x="527805" y="18815"/>
                      <a:pt x="477262" y="32302"/>
                      <a:pt x="417086" y="57849"/>
                    </a:cubicBezTo>
                    <a:cubicBezTo>
                      <a:pt x="356910" y="83396"/>
                      <a:pt x="281666" y="117831"/>
                      <a:pt x="228349" y="162581"/>
                    </a:cubicBezTo>
                    <a:cubicBezTo>
                      <a:pt x="175032" y="207331"/>
                      <a:pt x="128203" y="275097"/>
                      <a:pt x="97184" y="326347"/>
                    </a:cubicBezTo>
                    <a:cubicBezTo>
                      <a:pt x="66165" y="377597"/>
                      <a:pt x="58135" y="412407"/>
                      <a:pt x="42233" y="470079"/>
                    </a:cubicBezTo>
                    <a:cubicBezTo>
                      <a:pt x="26331" y="527751"/>
                      <a:pt x="7565" y="608993"/>
                      <a:pt x="1772" y="672380"/>
                    </a:cubicBezTo>
                    <a:cubicBezTo>
                      <a:pt x="-4021" y="735767"/>
                      <a:pt x="6127" y="804549"/>
                      <a:pt x="7476" y="850404"/>
                    </a:cubicBezTo>
                    <a:cubicBezTo>
                      <a:pt x="8825" y="896259"/>
                      <a:pt x="9466" y="916490"/>
                      <a:pt x="9864" y="947509"/>
                    </a:cubicBezTo>
                    <a:cubicBezTo>
                      <a:pt x="10262" y="978528"/>
                      <a:pt x="9864" y="1036521"/>
                      <a:pt x="9864" y="1036521"/>
                    </a:cubicBezTo>
                    <a:cubicBezTo>
                      <a:pt x="9864" y="1058100"/>
                      <a:pt x="385" y="1049211"/>
                      <a:pt x="9864" y="1076981"/>
                    </a:cubicBezTo>
                    <a:cubicBezTo>
                      <a:pt x="19343" y="1104751"/>
                      <a:pt x="50556" y="1170771"/>
                      <a:pt x="66740" y="1203139"/>
                    </a:cubicBezTo>
                    <a:cubicBezTo>
                      <a:pt x="82924" y="1235507"/>
                      <a:pt x="93958" y="1244692"/>
                      <a:pt x="106969" y="1271190"/>
                    </a:cubicBezTo>
                    <a:cubicBezTo>
                      <a:pt x="119980" y="1297688"/>
                      <a:pt x="138066" y="1391798"/>
                      <a:pt x="144809" y="1362127"/>
                    </a:cubicBezTo>
                    <a:close/>
                  </a:path>
                </a:pathLst>
              </a:custGeom>
              <a:solidFill>
                <a:srgbClr val="8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42" name="Group 141">
                <a:extLst>
                  <a:ext uri="{FF2B5EF4-FFF2-40B4-BE49-F238E27FC236}">
                    <a16:creationId xmlns:a16="http://schemas.microsoft.com/office/drawing/2014/main" id="{9B2842A3-630C-42E2-BF8D-F597A6E8F684}"/>
                  </a:ext>
                </a:extLst>
              </p:cNvPr>
              <p:cNvGrpSpPr/>
              <p:nvPr/>
            </p:nvGrpSpPr>
            <p:grpSpPr>
              <a:xfrm>
                <a:off x="9774808" y="3440133"/>
                <a:ext cx="448029" cy="1066211"/>
                <a:chOff x="9774808" y="3440133"/>
                <a:chExt cx="448029" cy="1066211"/>
              </a:xfrm>
              <a:solidFill>
                <a:srgbClr val="EA650D"/>
              </a:solidFill>
            </p:grpSpPr>
            <p:sp>
              <p:nvSpPr>
                <p:cNvPr id="143" name="Trapezoid 142">
                  <a:extLst>
                    <a:ext uri="{FF2B5EF4-FFF2-40B4-BE49-F238E27FC236}">
                      <a16:creationId xmlns:a16="http://schemas.microsoft.com/office/drawing/2014/main" id="{1894C4EF-23BB-4168-B71B-A54AAA0D1433}"/>
                    </a:ext>
                  </a:extLst>
                </p:cNvPr>
                <p:cNvSpPr/>
                <p:nvPr/>
              </p:nvSpPr>
              <p:spPr>
                <a:xfrm rot="10800000">
                  <a:off x="9774808" y="3440134"/>
                  <a:ext cx="448029" cy="83842"/>
                </a:xfrm>
                <a:prstGeom prst="trapezoid">
                  <a:avLst>
                    <a:gd name="adj" fmla="val 78126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4" name="Regular Pentagon 171">
                  <a:extLst>
                    <a:ext uri="{FF2B5EF4-FFF2-40B4-BE49-F238E27FC236}">
                      <a16:creationId xmlns:a16="http://schemas.microsoft.com/office/drawing/2014/main" id="{AD653ED5-3319-491C-893A-47E65A799456}"/>
                    </a:ext>
                  </a:extLst>
                </p:cNvPr>
                <p:cNvSpPr/>
                <p:nvPr/>
              </p:nvSpPr>
              <p:spPr>
                <a:xfrm>
                  <a:off x="9774809" y="3440133"/>
                  <a:ext cx="448028" cy="293449"/>
                </a:xfrm>
                <a:prstGeom prst="pentagon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45" name="Rectangle 144">
                  <a:extLst>
                    <a:ext uri="{FF2B5EF4-FFF2-40B4-BE49-F238E27FC236}">
                      <a16:creationId xmlns:a16="http://schemas.microsoft.com/office/drawing/2014/main" id="{67129609-B7A5-45FD-A961-8D991082E9D2}"/>
                    </a:ext>
                  </a:extLst>
                </p:cNvPr>
                <p:cNvSpPr/>
                <p:nvPr/>
              </p:nvSpPr>
              <p:spPr>
                <a:xfrm>
                  <a:off x="9927397" y="3733582"/>
                  <a:ext cx="151963" cy="772762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  <p:grpSp>
          <p:nvGrpSpPr>
            <p:cNvPr id="131" name="Groep 56">
              <a:extLst>
                <a:ext uri="{FF2B5EF4-FFF2-40B4-BE49-F238E27FC236}">
                  <a16:creationId xmlns:a16="http://schemas.microsoft.com/office/drawing/2014/main" id="{D3C18735-1B9F-41CB-8924-EAE6B50DC4A5}"/>
                </a:ext>
              </a:extLst>
            </p:cNvPr>
            <p:cNvGrpSpPr/>
            <p:nvPr/>
          </p:nvGrpSpPr>
          <p:grpSpPr>
            <a:xfrm>
              <a:off x="492456" y="5887736"/>
              <a:ext cx="1469889" cy="603859"/>
              <a:chOff x="3529553" y="1097574"/>
              <a:chExt cx="1773748" cy="728689"/>
            </a:xfrm>
            <a:solidFill>
              <a:schemeClr val="bg1"/>
            </a:solidFill>
          </p:grpSpPr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7E942029-32A0-4347-87D6-7F365B2CBBFC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4336337" y="1097574"/>
                <a:ext cx="18872" cy="0"/>
                <a:chOff x="991226" y="4289503"/>
                <a:chExt cx="20637" cy="0"/>
              </a:xfrm>
              <a:grpFill/>
            </p:grpSpPr>
            <p:sp>
              <p:nvSpPr>
                <p:cNvPr id="134" name="Freeform 11">
                  <a:extLst>
                    <a:ext uri="{FF2B5EF4-FFF2-40B4-BE49-F238E27FC236}">
                      <a16:creationId xmlns:a16="http://schemas.microsoft.com/office/drawing/2014/main" id="{BD0A4F2B-B12F-4725-B362-56FE63BA494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91226" y="4289503"/>
                  <a:ext cx="9525" cy="0"/>
                </a:xfrm>
                <a:custGeom>
                  <a:avLst/>
                  <a:gdLst>
                    <a:gd name="T0" fmla="*/ 6 w 6"/>
                    <a:gd name="T1" fmla="*/ 0 w 6"/>
                    <a:gd name="T2" fmla="*/ 6 w 6"/>
                    <a:gd name="T3" fmla="*/ 6 w 6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6">
                      <a:moveTo>
                        <a:pt x="6" y="0"/>
                      </a:moveTo>
                      <a:lnTo>
                        <a:pt x="0" y="0"/>
                      </a:lnTo>
                      <a:lnTo>
                        <a:pt x="6" y="0"/>
                      </a:lnTo>
                      <a:lnTo>
                        <a:pt x="6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35" name="Freeform 12">
                  <a:extLst>
                    <a:ext uri="{FF2B5EF4-FFF2-40B4-BE49-F238E27FC236}">
                      <a16:creationId xmlns:a16="http://schemas.microsoft.com/office/drawing/2014/main" id="{3E004EB3-BDB0-41D7-A54C-E01303EA92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00751" y="4289503"/>
                  <a:ext cx="11112" cy="0"/>
                </a:xfrm>
                <a:custGeom>
                  <a:avLst/>
                  <a:gdLst>
                    <a:gd name="T0" fmla="*/ 0 w 7"/>
                    <a:gd name="T1" fmla="*/ 0 w 7"/>
                    <a:gd name="T2" fmla="*/ 7 w 7"/>
                    <a:gd name="T3" fmla="*/ 0 w 7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7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33" name="Tekstvak 58">
                <a:extLst>
                  <a:ext uri="{FF2B5EF4-FFF2-40B4-BE49-F238E27FC236}">
                    <a16:creationId xmlns:a16="http://schemas.microsoft.com/office/drawing/2014/main" id="{4B910212-2B07-4CC9-B49F-DD57DC542AF8}"/>
                  </a:ext>
                </a:extLst>
              </p:cNvPr>
              <p:cNvSpPr txBox="1"/>
              <p:nvPr/>
            </p:nvSpPr>
            <p:spPr>
              <a:xfrm>
                <a:off x="3529553" y="1160705"/>
                <a:ext cx="1773748" cy="66555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nl-NL" sz="10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SUBSEQUENT</a:t>
                </a:r>
                <a:br>
                  <a:rPr lang="nl-NL" sz="10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nl-NL" sz="1000" dirty="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LOGONS</a:t>
                </a:r>
              </a:p>
            </p:txBody>
          </p:sp>
        </p:grpSp>
      </p:grp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C1E45860-21FD-4411-A9C5-F3DB478074E6}"/>
              </a:ext>
            </a:extLst>
          </p:cNvPr>
          <p:cNvCxnSpPr/>
          <p:nvPr/>
        </p:nvCxnSpPr>
        <p:spPr>
          <a:xfrm flipH="1" flipV="1">
            <a:off x="8567484" y="1391973"/>
            <a:ext cx="1" cy="714429"/>
          </a:xfrm>
          <a:prstGeom prst="straightConnector1">
            <a:avLst/>
          </a:prstGeom>
          <a:ln w="28575">
            <a:solidFill>
              <a:srgbClr val="18338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Arrow Connector 148">
            <a:extLst>
              <a:ext uri="{FF2B5EF4-FFF2-40B4-BE49-F238E27FC236}">
                <a16:creationId xmlns:a16="http://schemas.microsoft.com/office/drawing/2014/main" id="{6D08094A-7403-4A94-A790-8DE6B4552018}"/>
              </a:ext>
            </a:extLst>
          </p:cNvPr>
          <p:cNvCxnSpPr/>
          <p:nvPr/>
        </p:nvCxnSpPr>
        <p:spPr>
          <a:xfrm flipH="1">
            <a:off x="7812360" y="2632985"/>
            <a:ext cx="326554" cy="0"/>
          </a:xfrm>
          <a:prstGeom prst="straightConnector1">
            <a:avLst/>
          </a:prstGeom>
          <a:ln w="28575">
            <a:solidFill>
              <a:srgbClr val="183382"/>
            </a:solidFill>
            <a:headEnd type="none" w="med" len="med"/>
            <a:tailEnd type="triangle" w="med" len="med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0" name="Groep 288">
            <a:extLst>
              <a:ext uri="{FF2B5EF4-FFF2-40B4-BE49-F238E27FC236}">
                <a16:creationId xmlns:a16="http://schemas.microsoft.com/office/drawing/2014/main" id="{C573A7DD-F386-477B-9A7E-CCA9960EADE4}"/>
              </a:ext>
            </a:extLst>
          </p:cNvPr>
          <p:cNvGrpSpPr/>
          <p:nvPr/>
        </p:nvGrpSpPr>
        <p:grpSpPr>
          <a:xfrm>
            <a:off x="1373006" y="4005672"/>
            <a:ext cx="1964756" cy="1095159"/>
            <a:chOff x="530040" y="779313"/>
            <a:chExt cx="1964756" cy="1095159"/>
          </a:xfrm>
        </p:grpSpPr>
        <p:sp>
          <p:nvSpPr>
            <p:cNvPr id="151" name="Tekstvak 79">
              <a:extLst>
                <a:ext uri="{FF2B5EF4-FFF2-40B4-BE49-F238E27FC236}">
                  <a16:creationId xmlns:a16="http://schemas.microsoft.com/office/drawing/2014/main" id="{23492372-78D0-4F1F-AE75-17334137B9B3}"/>
                </a:ext>
              </a:extLst>
            </p:cNvPr>
            <p:cNvSpPr txBox="1"/>
            <p:nvPr/>
          </p:nvSpPr>
          <p:spPr>
            <a:xfrm>
              <a:off x="1378658" y="779313"/>
              <a:ext cx="111613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nl-NL" sz="1000" dirty="0">
                  <a:effectLst>
                    <a:glow rad="101600">
                      <a:schemeClr val="bg1">
                        <a:alpha val="60000"/>
                      </a:schemeClr>
                    </a:glo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AUTOMATION</a:t>
              </a:r>
            </a:p>
          </p:txBody>
        </p:sp>
        <p:grpSp>
          <p:nvGrpSpPr>
            <p:cNvPr id="152" name="Group 54">
              <a:extLst>
                <a:ext uri="{FF2B5EF4-FFF2-40B4-BE49-F238E27FC236}">
                  <a16:creationId xmlns:a16="http://schemas.microsoft.com/office/drawing/2014/main" id="{160C8C35-1E17-4473-8DD7-3655AD68C93D}"/>
                </a:ext>
              </a:extLst>
            </p:cNvPr>
            <p:cNvGrpSpPr/>
            <p:nvPr/>
          </p:nvGrpSpPr>
          <p:grpSpPr bwMode="black">
            <a:xfrm>
              <a:off x="530040" y="1287719"/>
              <a:ext cx="721231" cy="586753"/>
              <a:chOff x="5184775" y="225425"/>
              <a:chExt cx="1500188" cy="1220788"/>
            </a:xfrm>
            <a:solidFill>
              <a:schemeClr val="bg1">
                <a:lumMod val="50000"/>
              </a:schemeClr>
            </a:solidFill>
          </p:grpSpPr>
          <p:sp>
            <p:nvSpPr>
              <p:cNvPr id="153" name="Freeform 86">
                <a:extLst>
                  <a:ext uri="{FF2B5EF4-FFF2-40B4-BE49-F238E27FC236}">
                    <a16:creationId xmlns:a16="http://schemas.microsoft.com/office/drawing/2014/main" id="{91F4376F-28BF-475C-BA08-57DB87D32B0E}"/>
                  </a:ext>
                </a:extLst>
              </p:cNvPr>
              <p:cNvSpPr>
                <a:spLocks noEditPoints="1"/>
              </p:cNvSpPr>
              <p:nvPr/>
            </p:nvSpPr>
            <p:spPr bwMode="black">
              <a:xfrm>
                <a:off x="5184775" y="344488"/>
                <a:ext cx="1095375" cy="1101725"/>
              </a:xfrm>
              <a:custGeom>
                <a:avLst/>
                <a:gdLst>
                  <a:gd name="T0" fmla="*/ 287 w 292"/>
                  <a:gd name="T1" fmla="*/ 113 h 294"/>
                  <a:gd name="T2" fmla="*/ 239 w 292"/>
                  <a:gd name="T3" fmla="*/ 105 h 294"/>
                  <a:gd name="T4" fmla="*/ 252 w 292"/>
                  <a:gd name="T5" fmla="*/ 58 h 294"/>
                  <a:gd name="T6" fmla="*/ 229 w 292"/>
                  <a:gd name="T7" fmla="*/ 32 h 294"/>
                  <a:gd name="T8" fmla="*/ 187 w 292"/>
                  <a:gd name="T9" fmla="*/ 57 h 294"/>
                  <a:gd name="T10" fmla="*/ 167 w 292"/>
                  <a:gd name="T11" fmla="*/ 6 h 294"/>
                  <a:gd name="T12" fmla="*/ 132 w 292"/>
                  <a:gd name="T13" fmla="*/ 0 h 294"/>
                  <a:gd name="T14" fmla="*/ 115 w 292"/>
                  <a:gd name="T15" fmla="*/ 53 h 294"/>
                  <a:gd name="T16" fmla="*/ 72 w 292"/>
                  <a:gd name="T17" fmla="*/ 31 h 294"/>
                  <a:gd name="T18" fmla="*/ 42 w 292"/>
                  <a:gd name="T19" fmla="*/ 49 h 294"/>
                  <a:gd name="T20" fmla="*/ 59 w 292"/>
                  <a:gd name="T21" fmla="*/ 95 h 294"/>
                  <a:gd name="T22" fmla="*/ 12 w 292"/>
                  <a:gd name="T23" fmla="*/ 107 h 294"/>
                  <a:gd name="T24" fmla="*/ 0 w 292"/>
                  <a:gd name="T25" fmla="*/ 140 h 294"/>
                  <a:gd name="T26" fmla="*/ 43 w 292"/>
                  <a:gd name="T27" fmla="*/ 164 h 294"/>
                  <a:gd name="T28" fmla="*/ 14 w 292"/>
                  <a:gd name="T29" fmla="*/ 204 h 294"/>
                  <a:gd name="T30" fmla="*/ 27 w 292"/>
                  <a:gd name="T31" fmla="*/ 237 h 294"/>
                  <a:gd name="T32" fmla="*/ 75 w 292"/>
                  <a:gd name="T33" fmla="*/ 227 h 294"/>
                  <a:gd name="T34" fmla="*/ 79 w 292"/>
                  <a:gd name="T35" fmla="*/ 276 h 294"/>
                  <a:gd name="T36" fmla="*/ 109 w 292"/>
                  <a:gd name="T37" fmla="*/ 293 h 294"/>
                  <a:gd name="T38" fmla="*/ 140 w 292"/>
                  <a:gd name="T39" fmla="*/ 255 h 294"/>
                  <a:gd name="T40" fmla="*/ 152 w 292"/>
                  <a:gd name="T41" fmla="*/ 255 h 294"/>
                  <a:gd name="T42" fmla="*/ 183 w 292"/>
                  <a:gd name="T43" fmla="*/ 293 h 294"/>
                  <a:gd name="T44" fmla="*/ 213 w 292"/>
                  <a:gd name="T45" fmla="*/ 276 h 294"/>
                  <a:gd name="T46" fmla="*/ 217 w 292"/>
                  <a:gd name="T47" fmla="*/ 227 h 294"/>
                  <a:gd name="T48" fmla="*/ 265 w 292"/>
                  <a:gd name="T49" fmla="*/ 237 h 294"/>
                  <a:gd name="T50" fmla="*/ 278 w 292"/>
                  <a:gd name="T51" fmla="*/ 204 h 294"/>
                  <a:gd name="T52" fmla="*/ 249 w 292"/>
                  <a:gd name="T53" fmla="*/ 164 h 294"/>
                  <a:gd name="T54" fmla="*/ 292 w 292"/>
                  <a:gd name="T55" fmla="*/ 140 h 294"/>
                  <a:gd name="T56" fmla="*/ 187 w 292"/>
                  <a:gd name="T57" fmla="*/ 193 h 294"/>
                  <a:gd name="T58" fmla="*/ 105 w 292"/>
                  <a:gd name="T59" fmla="*/ 193 h 294"/>
                  <a:gd name="T60" fmla="*/ 105 w 292"/>
                  <a:gd name="T61" fmla="*/ 111 h 294"/>
                  <a:gd name="T62" fmla="*/ 187 w 292"/>
                  <a:gd name="T63" fmla="*/ 111 h 2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2" h="294">
                    <a:moveTo>
                      <a:pt x="292" y="140"/>
                    </a:moveTo>
                    <a:cubicBezTo>
                      <a:pt x="287" y="113"/>
                      <a:pt x="287" y="113"/>
                      <a:pt x="287" y="113"/>
                    </a:cubicBezTo>
                    <a:cubicBezTo>
                      <a:pt x="286" y="110"/>
                      <a:pt x="284" y="108"/>
                      <a:pt x="280" y="107"/>
                    </a:cubicBezTo>
                    <a:cubicBezTo>
                      <a:pt x="239" y="105"/>
                      <a:pt x="239" y="105"/>
                      <a:pt x="239" y="105"/>
                    </a:cubicBezTo>
                    <a:cubicBezTo>
                      <a:pt x="237" y="102"/>
                      <a:pt x="235" y="98"/>
                      <a:pt x="233" y="95"/>
                    </a:cubicBezTo>
                    <a:cubicBezTo>
                      <a:pt x="252" y="58"/>
                      <a:pt x="252" y="58"/>
                      <a:pt x="252" y="58"/>
                    </a:cubicBezTo>
                    <a:cubicBezTo>
                      <a:pt x="254" y="55"/>
                      <a:pt x="253" y="51"/>
                      <a:pt x="250" y="49"/>
                    </a:cubicBezTo>
                    <a:cubicBezTo>
                      <a:pt x="229" y="32"/>
                      <a:pt x="229" y="32"/>
                      <a:pt x="229" y="32"/>
                    </a:cubicBezTo>
                    <a:cubicBezTo>
                      <a:pt x="227" y="29"/>
                      <a:pt x="223" y="29"/>
                      <a:pt x="220" y="31"/>
                    </a:cubicBezTo>
                    <a:cubicBezTo>
                      <a:pt x="187" y="57"/>
                      <a:pt x="187" y="57"/>
                      <a:pt x="187" y="57"/>
                    </a:cubicBezTo>
                    <a:cubicBezTo>
                      <a:pt x="184" y="55"/>
                      <a:pt x="181" y="54"/>
                      <a:pt x="177" y="53"/>
                    </a:cubicBezTo>
                    <a:cubicBezTo>
                      <a:pt x="167" y="6"/>
                      <a:pt x="167" y="6"/>
                      <a:pt x="167" y="6"/>
                    </a:cubicBezTo>
                    <a:cubicBezTo>
                      <a:pt x="166" y="3"/>
                      <a:pt x="163" y="0"/>
                      <a:pt x="160" y="0"/>
                    </a:cubicBezTo>
                    <a:cubicBezTo>
                      <a:pt x="132" y="0"/>
                      <a:pt x="132" y="0"/>
                      <a:pt x="132" y="0"/>
                    </a:cubicBezTo>
                    <a:cubicBezTo>
                      <a:pt x="129" y="0"/>
                      <a:pt x="126" y="3"/>
                      <a:pt x="125" y="6"/>
                    </a:cubicBezTo>
                    <a:cubicBezTo>
                      <a:pt x="115" y="53"/>
                      <a:pt x="115" y="53"/>
                      <a:pt x="115" y="53"/>
                    </a:cubicBezTo>
                    <a:cubicBezTo>
                      <a:pt x="111" y="54"/>
                      <a:pt x="108" y="55"/>
                      <a:pt x="105" y="57"/>
                    </a:cubicBezTo>
                    <a:cubicBezTo>
                      <a:pt x="72" y="31"/>
                      <a:pt x="72" y="31"/>
                      <a:pt x="72" y="31"/>
                    </a:cubicBezTo>
                    <a:cubicBezTo>
                      <a:pt x="69" y="29"/>
                      <a:pt x="65" y="29"/>
                      <a:pt x="63" y="31"/>
                    </a:cubicBezTo>
                    <a:cubicBezTo>
                      <a:pt x="42" y="49"/>
                      <a:pt x="42" y="49"/>
                      <a:pt x="42" y="49"/>
                    </a:cubicBezTo>
                    <a:cubicBezTo>
                      <a:pt x="39" y="51"/>
                      <a:pt x="39" y="55"/>
                      <a:pt x="40" y="58"/>
                    </a:cubicBezTo>
                    <a:cubicBezTo>
                      <a:pt x="59" y="95"/>
                      <a:pt x="59" y="95"/>
                      <a:pt x="59" y="95"/>
                    </a:cubicBezTo>
                    <a:cubicBezTo>
                      <a:pt x="57" y="98"/>
                      <a:pt x="55" y="102"/>
                      <a:pt x="53" y="105"/>
                    </a:cubicBezTo>
                    <a:cubicBezTo>
                      <a:pt x="12" y="107"/>
                      <a:pt x="12" y="107"/>
                      <a:pt x="12" y="107"/>
                    </a:cubicBezTo>
                    <a:cubicBezTo>
                      <a:pt x="8" y="107"/>
                      <a:pt x="6" y="110"/>
                      <a:pt x="5" y="113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0" y="143"/>
                      <a:pt x="1" y="147"/>
                      <a:pt x="4" y="148"/>
                    </a:cubicBezTo>
                    <a:cubicBezTo>
                      <a:pt x="43" y="164"/>
                      <a:pt x="43" y="164"/>
                      <a:pt x="43" y="164"/>
                    </a:cubicBezTo>
                    <a:cubicBezTo>
                      <a:pt x="44" y="168"/>
                      <a:pt x="44" y="172"/>
                      <a:pt x="45" y="176"/>
                    </a:cubicBezTo>
                    <a:cubicBezTo>
                      <a:pt x="14" y="204"/>
                      <a:pt x="14" y="204"/>
                      <a:pt x="14" y="204"/>
                    </a:cubicBezTo>
                    <a:cubicBezTo>
                      <a:pt x="12" y="206"/>
                      <a:pt x="11" y="210"/>
                      <a:pt x="13" y="213"/>
                    </a:cubicBezTo>
                    <a:cubicBezTo>
                      <a:pt x="27" y="237"/>
                      <a:pt x="27" y="237"/>
                      <a:pt x="27" y="237"/>
                    </a:cubicBezTo>
                    <a:cubicBezTo>
                      <a:pt x="28" y="239"/>
                      <a:pt x="32" y="241"/>
                      <a:pt x="35" y="240"/>
                    </a:cubicBezTo>
                    <a:cubicBezTo>
                      <a:pt x="75" y="227"/>
                      <a:pt x="75" y="227"/>
                      <a:pt x="75" y="227"/>
                    </a:cubicBezTo>
                    <a:cubicBezTo>
                      <a:pt x="78" y="230"/>
                      <a:pt x="81" y="233"/>
                      <a:pt x="84" y="235"/>
                    </a:cubicBezTo>
                    <a:cubicBezTo>
                      <a:pt x="79" y="276"/>
                      <a:pt x="79" y="276"/>
                      <a:pt x="79" y="276"/>
                    </a:cubicBezTo>
                    <a:cubicBezTo>
                      <a:pt x="78" y="280"/>
                      <a:pt x="80" y="283"/>
                      <a:pt x="83" y="284"/>
                    </a:cubicBezTo>
                    <a:cubicBezTo>
                      <a:pt x="109" y="293"/>
                      <a:pt x="109" y="293"/>
                      <a:pt x="109" y="293"/>
                    </a:cubicBezTo>
                    <a:cubicBezTo>
                      <a:pt x="112" y="294"/>
                      <a:pt x="116" y="293"/>
                      <a:pt x="118" y="291"/>
                    </a:cubicBezTo>
                    <a:cubicBezTo>
                      <a:pt x="140" y="255"/>
                      <a:pt x="140" y="255"/>
                      <a:pt x="140" y="255"/>
                    </a:cubicBezTo>
                    <a:cubicBezTo>
                      <a:pt x="142" y="255"/>
                      <a:pt x="144" y="256"/>
                      <a:pt x="146" y="256"/>
                    </a:cubicBezTo>
                    <a:cubicBezTo>
                      <a:pt x="148" y="256"/>
                      <a:pt x="150" y="255"/>
                      <a:pt x="152" y="255"/>
                    </a:cubicBezTo>
                    <a:cubicBezTo>
                      <a:pt x="174" y="291"/>
                      <a:pt x="174" y="291"/>
                      <a:pt x="174" y="291"/>
                    </a:cubicBezTo>
                    <a:cubicBezTo>
                      <a:pt x="176" y="293"/>
                      <a:pt x="180" y="294"/>
                      <a:pt x="183" y="293"/>
                    </a:cubicBezTo>
                    <a:cubicBezTo>
                      <a:pt x="209" y="284"/>
                      <a:pt x="209" y="284"/>
                      <a:pt x="209" y="284"/>
                    </a:cubicBezTo>
                    <a:cubicBezTo>
                      <a:pt x="212" y="283"/>
                      <a:pt x="214" y="280"/>
                      <a:pt x="213" y="276"/>
                    </a:cubicBezTo>
                    <a:cubicBezTo>
                      <a:pt x="208" y="235"/>
                      <a:pt x="208" y="235"/>
                      <a:pt x="208" y="235"/>
                    </a:cubicBezTo>
                    <a:cubicBezTo>
                      <a:pt x="211" y="232"/>
                      <a:pt x="214" y="230"/>
                      <a:pt x="217" y="227"/>
                    </a:cubicBezTo>
                    <a:cubicBezTo>
                      <a:pt x="257" y="240"/>
                      <a:pt x="257" y="240"/>
                      <a:pt x="257" y="240"/>
                    </a:cubicBezTo>
                    <a:cubicBezTo>
                      <a:pt x="260" y="241"/>
                      <a:pt x="264" y="239"/>
                      <a:pt x="265" y="237"/>
                    </a:cubicBezTo>
                    <a:cubicBezTo>
                      <a:pt x="279" y="213"/>
                      <a:pt x="279" y="213"/>
                      <a:pt x="279" y="213"/>
                    </a:cubicBezTo>
                    <a:cubicBezTo>
                      <a:pt x="281" y="210"/>
                      <a:pt x="280" y="206"/>
                      <a:pt x="278" y="204"/>
                    </a:cubicBezTo>
                    <a:cubicBezTo>
                      <a:pt x="247" y="176"/>
                      <a:pt x="247" y="176"/>
                      <a:pt x="247" y="176"/>
                    </a:cubicBezTo>
                    <a:cubicBezTo>
                      <a:pt x="248" y="172"/>
                      <a:pt x="248" y="168"/>
                      <a:pt x="249" y="164"/>
                    </a:cubicBezTo>
                    <a:cubicBezTo>
                      <a:pt x="288" y="148"/>
                      <a:pt x="288" y="148"/>
                      <a:pt x="288" y="148"/>
                    </a:cubicBezTo>
                    <a:cubicBezTo>
                      <a:pt x="291" y="147"/>
                      <a:pt x="292" y="144"/>
                      <a:pt x="292" y="140"/>
                    </a:cubicBezTo>
                    <a:close/>
                    <a:moveTo>
                      <a:pt x="204" y="152"/>
                    </a:moveTo>
                    <a:cubicBezTo>
                      <a:pt x="204" y="168"/>
                      <a:pt x="197" y="182"/>
                      <a:pt x="187" y="193"/>
                    </a:cubicBezTo>
                    <a:cubicBezTo>
                      <a:pt x="176" y="203"/>
                      <a:pt x="162" y="210"/>
                      <a:pt x="146" y="210"/>
                    </a:cubicBezTo>
                    <a:cubicBezTo>
                      <a:pt x="130" y="210"/>
                      <a:pt x="116" y="203"/>
                      <a:pt x="105" y="193"/>
                    </a:cubicBezTo>
                    <a:cubicBezTo>
                      <a:pt x="95" y="182"/>
                      <a:pt x="88" y="168"/>
                      <a:pt x="88" y="152"/>
                    </a:cubicBezTo>
                    <a:cubicBezTo>
                      <a:pt x="88" y="136"/>
                      <a:pt x="95" y="121"/>
                      <a:pt x="105" y="111"/>
                    </a:cubicBezTo>
                    <a:cubicBezTo>
                      <a:pt x="116" y="100"/>
                      <a:pt x="130" y="94"/>
                      <a:pt x="146" y="94"/>
                    </a:cubicBezTo>
                    <a:cubicBezTo>
                      <a:pt x="162" y="94"/>
                      <a:pt x="176" y="100"/>
                      <a:pt x="187" y="111"/>
                    </a:cubicBezTo>
                    <a:cubicBezTo>
                      <a:pt x="197" y="121"/>
                      <a:pt x="204" y="136"/>
                      <a:pt x="204" y="152"/>
                    </a:cubicBezTo>
                    <a:close/>
                  </a:path>
                </a:pathLst>
              </a:custGeom>
              <a:solidFill>
                <a:srgbClr val="183382"/>
              </a:solidFill>
              <a:ln w="19050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4" name="Oval 87">
                <a:extLst>
                  <a:ext uri="{FF2B5EF4-FFF2-40B4-BE49-F238E27FC236}">
                    <a16:creationId xmlns:a16="http://schemas.microsoft.com/office/drawing/2014/main" id="{605DAA4D-20AE-4CFC-B789-7156F6133EFC}"/>
                  </a:ext>
                </a:extLst>
              </p:cNvPr>
              <p:cNvSpPr>
                <a:spLocks noChangeArrowheads="1"/>
              </p:cNvSpPr>
              <p:nvPr/>
            </p:nvSpPr>
            <p:spPr bwMode="black">
              <a:xfrm>
                <a:off x="5630863" y="812800"/>
                <a:ext cx="203200" cy="203200"/>
              </a:xfrm>
              <a:prstGeom prst="ellipse">
                <a:avLst/>
              </a:prstGeom>
              <a:solidFill>
                <a:srgbClr val="183382"/>
              </a:solidFill>
              <a:ln w="19050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5" name="Freeform 88">
                <a:extLst>
                  <a:ext uri="{FF2B5EF4-FFF2-40B4-BE49-F238E27FC236}">
                    <a16:creationId xmlns:a16="http://schemas.microsoft.com/office/drawing/2014/main" id="{18C15E52-2D7F-4535-B9C5-C789B177BA55}"/>
                  </a:ext>
                </a:extLst>
              </p:cNvPr>
              <p:cNvSpPr>
                <a:spLocks noEditPoints="1"/>
              </p:cNvSpPr>
              <p:nvPr/>
            </p:nvSpPr>
            <p:spPr bwMode="black">
              <a:xfrm>
                <a:off x="6129338" y="225425"/>
                <a:ext cx="555625" cy="598488"/>
              </a:xfrm>
              <a:custGeom>
                <a:avLst/>
                <a:gdLst>
                  <a:gd name="T0" fmla="*/ 129 w 148"/>
                  <a:gd name="T1" fmla="*/ 91 h 160"/>
                  <a:gd name="T2" fmla="*/ 131 w 148"/>
                  <a:gd name="T3" fmla="*/ 80 h 160"/>
                  <a:gd name="T4" fmla="*/ 129 w 148"/>
                  <a:gd name="T5" fmla="*/ 70 h 160"/>
                  <a:gd name="T6" fmla="*/ 145 w 148"/>
                  <a:gd name="T7" fmla="*/ 55 h 160"/>
                  <a:gd name="T8" fmla="*/ 147 w 148"/>
                  <a:gd name="T9" fmla="*/ 50 h 160"/>
                  <a:gd name="T10" fmla="*/ 147 w 148"/>
                  <a:gd name="T11" fmla="*/ 46 h 160"/>
                  <a:gd name="T12" fmla="*/ 140 w 148"/>
                  <a:gd name="T13" fmla="*/ 34 h 160"/>
                  <a:gd name="T14" fmla="*/ 133 w 148"/>
                  <a:gd name="T15" fmla="*/ 31 h 160"/>
                  <a:gd name="T16" fmla="*/ 131 w 148"/>
                  <a:gd name="T17" fmla="*/ 31 h 160"/>
                  <a:gd name="T18" fmla="*/ 111 w 148"/>
                  <a:gd name="T19" fmla="*/ 37 h 160"/>
                  <a:gd name="T20" fmla="*/ 92 w 148"/>
                  <a:gd name="T21" fmla="*/ 27 h 160"/>
                  <a:gd name="T22" fmla="*/ 88 w 148"/>
                  <a:gd name="T23" fmla="*/ 6 h 160"/>
                  <a:gd name="T24" fmla="*/ 81 w 148"/>
                  <a:gd name="T25" fmla="*/ 0 h 160"/>
                  <a:gd name="T26" fmla="*/ 67 w 148"/>
                  <a:gd name="T27" fmla="*/ 0 h 160"/>
                  <a:gd name="T28" fmla="*/ 60 w 148"/>
                  <a:gd name="T29" fmla="*/ 6 h 160"/>
                  <a:gd name="T30" fmla="*/ 55 w 148"/>
                  <a:gd name="T31" fmla="*/ 27 h 160"/>
                  <a:gd name="T32" fmla="*/ 37 w 148"/>
                  <a:gd name="T33" fmla="*/ 38 h 160"/>
                  <a:gd name="T34" fmla="*/ 16 w 148"/>
                  <a:gd name="T35" fmla="*/ 31 h 160"/>
                  <a:gd name="T36" fmla="*/ 14 w 148"/>
                  <a:gd name="T37" fmla="*/ 31 h 160"/>
                  <a:gd name="T38" fmla="*/ 8 w 148"/>
                  <a:gd name="T39" fmla="*/ 34 h 160"/>
                  <a:gd name="T40" fmla="*/ 1 w 148"/>
                  <a:gd name="T41" fmla="*/ 46 h 160"/>
                  <a:gd name="T42" fmla="*/ 0 w 148"/>
                  <a:gd name="T43" fmla="*/ 50 h 160"/>
                  <a:gd name="T44" fmla="*/ 2 w 148"/>
                  <a:gd name="T45" fmla="*/ 55 h 160"/>
                  <a:gd name="T46" fmla="*/ 19 w 148"/>
                  <a:gd name="T47" fmla="*/ 70 h 160"/>
                  <a:gd name="T48" fmla="*/ 17 w 148"/>
                  <a:gd name="T49" fmla="*/ 80 h 160"/>
                  <a:gd name="T50" fmla="*/ 19 w 148"/>
                  <a:gd name="T51" fmla="*/ 91 h 160"/>
                  <a:gd name="T52" fmla="*/ 2 w 148"/>
                  <a:gd name="T53" fmla="*/ 106 h 160"/>
                  <a:gd name="T54" fmla="*/ 0 w 148"/>
                  <a:gd name="T55" fmla="*/ 111 h 160"/>
                  <a:gd name="T56" fmla="*/ 1 w 148"/>
                  <a:gd name="T57" fmla="*/ 114 h 160"/>
                  <a:gd name="T58" fmla="*/ 8 w 148"/>
                  <a:gd name="T59" fmla="*/ 126 h 160"/>
                  <a:gd name="T60" fmla="*/ 14 w 148"/>
                  <a:gd name="T61" fmla="*/ 130 h 160"/>
                  <a:gd name="T62" fmla="*/ 16 w 148"/>
                  <a:gd name="T63" fmla="*/ 130 h 160"/>
                  <a:gd name="T64" fmla="*/ 37 w 148"/>
                  <a:gd name="T65" fmla="*/ 123 h 160"/>
                  <a:gd name="T66" fmla="*/ 55 w 148"/>
                  <a:gd name="T67" fmla="*/ 133 h 160"/>
                  <a:gd name="T68" fmla="*/ 60 w 148"/>
                  <a:gd name="T69" fmla="*/ 155 h 160"/>
                  <a:gd name="T70" fmla="*/ 67 w 148"/>
                  <a:gd name="T71" fmla="*/ 160 h 160"/>
                  <a:gd name="T72" fmla="*/ 81 w 148"/>
                  <a:gd name="T73" fmla="*/ 160 h 160"/>
                  <a:gd name="T74" fmla="*/ 88 w 148"/>
                  <a:gd name="T75" fmla="*/ 155 h 160"/>
                  <a:gd name="T76" fmla="*/ 92 w 148"/>
                  <a:gd name="T77" fmla="*/ 134 h 160"/>
                  <a:gd name="T78" fmla="*/ 111 w 148"/>
                  <a:gd name="T79" fmla="*/ 123 h 160"/>
                  <a:gd name="T80" fmla="*/ 131 w 148"/>
                  <a:gd name="T81" fmla="*/ 130 h 160"/>
                  <a:gd name="T82" fmla="*/ 133 w 148"/>
                  <a:gd name="T83" fmla="*/ 130 h 160"/>
                  <a:gd name="T84" fmla="*/ 140 w 148"/>
                  <a:gd name="T85" fmla="*/ 126 h 160"/>
                  <a:gd name="T86" fmla="*/ 147 w 148"/>
                  <a:gd name="T87" fmla="*/ 114 h 160"/>
                  <a:gd name="T88" fmla="*/ 147 w 148"/>
                  <a:gd name="T89" fmla="*/ 111 h 160"/>
                  <a:gd name="T90" fmla="*/ 145 w 148"/>
                  <a:gd name="T91" fmla="*/ 106 h 160"/>
                  <a:gd name="T92" fmla="*/ 129 w 148"/>
                  <a:gd name="T93" fmla="*/ 91 h 160"/>
                  <a:gd name="T94" fmla="*/ 96 w 148"/>
                  <a:gd name="T95" fmla="*/ 80 h 160"/>
                  <a:gd name="T96" fmla="*/ 74 w 148"/>
                  <a:gd name="T97" fmla="*/ 102 h 160"/>
                  <a:gd name="T98" fmla="*/ 52 w 148"/>
                  <a:gd name="T99" fmla="*/ 80 h 160"/>
                  <a:gd name="T100" fmla="*/ 74 w 148"/>
                  <a:gd name="T101" fmla="*/ 58 h 160"/>
                  <a:gd name="T102" fmla="*/ 96 w 148"/>
                  <a:gd name="T103" fmla="*/ 8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48" h="160">
                    <a:moveTo>
                      <a:pt x="129" y="91"/>
                    </a:moveTo>
                    <a:cubicBezTo>
                      <a:pt x="130" y="88"/>
                      <a:pt x="131" y="84"/>
                      <a:pt x="131" y="80"/>
                    </a:cubicBezTo>
                    <a:cubicBezTo>
                      <a:pt x="131" y="77"/>
                      <a:pt x="130" y="73"/>
                      <a:pt x="129" y="70"/>
                    </a:cubicBezTo>
                    <a:cubicBezTo>
                      <a:pt x="145" y="55"/>
                      <a:pt x="145" y="55"/>
                      <a:pt x="145" y="55"/>
                    </a:cubicBezTo>
                    <a:cubicBezTo>
                      <a:pt x="147" y="54"/>
                      <a:pt x="147" y="52"/>
                      <a:pt x="147" y="50"/>
                    </a:cubicBezTo>
                    <a:cubicBezTo>
                      <a:pt x="147" y="49"/>
                      <a:pt x="147" y="47"/>
                      <a:pt x="147" y="46"/>
                    </a:cubicBezTo>
                    <a:cubicBezTo>
                      <a:pt x="140" y="34"/>
                      <a:pt x="140" y="34"/>
                      <a:pt x="140" y="34"/>
                    </a:cubicBezTo>
                    <a:cubicBezTo>
                      <a:pt x="138" y="32"/>
                      <a:pt x="136" y="31"/>
                      <a:pt x="133" y="31"/>
                    </a:cubicBezTo>
                    <a:cubicBezTo>
                      <a:pt x="133" y="31"/>
                      <a:pt x="132" y="31"/>
                      <a:pt x="131" y="31"/>
                    </a:cubicBezTo>
                    <a:cubicBezTo>
                      <a:pt x="111" y="37"/>
                      <a:pt x="111" y="37"/>
                      <a:pt x="111" y="37"/>
                    </a:cubicBezTo>
                    <a:cubicBezTo>
                      <a:pt x="105" y="33"/>
                      <a:pt x="99" y="29"/>
                      <a:pt x="92" y="27"/>
                    </a:cubicBezTo>
                    <a:cubicBezTo>
                      <a:pt x="88" y="6"/>
                      <a:pt x="88" y="6"/>
                      <a:pt x="88" y="6"/>
                    </a:cubicBezTo>
                    <a:cubicBezTo>
                      <a:pt x="87" y="3"/>
                      <a:pt x="84" y="0"/>
                      <a:pt x="81" y="0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63" y="0"/>
                      <a:pt x="61" y="3"/>
                      <a:pt x="60" y="6"/>
                    </a:cubicBezTo>
                    <a:cubicBezTo>
                      <a:pt x="55" y="27"/>
                      <a:pt x="55" y="27"/>
                      <a:pt x="55" y="27"/>
                    </a:cubicBezTo>
                    <a:cubicBezTo>
                      <a:pt x="48" y="29"/>
                      <a:pt x="42" y="33"/>
                      <a:pt x="37" y="38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5" y="31"/>
                      <a:pt x="15" y="31"/>
                      <a:pt x="14" y="31"/>
                    </a:cubicBezTo>
                    <a:cubicBezTo>
                      <a:pt x="12" y="31"/>
                      <a:pt x="9" y="32"/>
                      <a:pt x="8" y="34"/>
                    </a:cubicBezTo>
                    <a:cubicBezTo>
                      <a:pt x="1" y="46"/>
                      <a:pt x="1" y="46"/>
                      <a:pt x="1" y="46"/>
                    </a:cubicBezTo>
                    <a:cubicBezTo>
                      <a:pt x="0" y="47"/>
                      <a:pt x="0" y="49"/>
                      <a:pt x="0" y="50"/>
                    </a:cubicBezTo>
                    <a:cubicBezTo>
                      <a:pt x="0" y="52"/>
                      <a:pt x="1" y="54"/>
                      <a:pt x="2" y="55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18" y="73"/>
                      <a:pt x="17" y="77"/>
                      <a:pt x="17" y="80"/>
                    </a:cubicBezTo>
                    <a:cubicBezTo>
                      <a:pt x="17" y="84"/>
                      <a:pt x="18" y="87"/>
                      <a:pt x="19" y="91"/>
                    </a:cubicBezTo>
                    <a:cubicBezTo>
                      <a:pt x="2" y="106"/>
                      <a:pt x="2" y="106"/>
                      <a:pt x="2" y="106"/>
                    </a:cubicBezTo>
                    <a:cubicBezTo>
                      <a:pt x="1" y="107"/>
                      <a:pt x="0" y="109"/>
                      <a:pt x="0" y="111"/>
                    </a:cubicBezTo>
                    <a:cubicBezTo>
                      <a:pt x="0" y="112"/>
                      <a:pt x="0" y="113"/>
                      <a:pt x="1" y="114"/>
                    </a:cubicBezTo>
                    <a:cubicBezTo>
                      <a:pt x="8" y="126"/>
                      <a:pt x="8" y="126"/>
                      <a:pt x="8" y="126"/>
                    </a:cubicBezTo>
                    <a:cubicBezTo>
                      <a:pt x="9" y="129"/>
                      <a:pt x="12" y="130"/>
                      <a:pt x="14" y="130"/>
                    </a:cubicBezTo>
                    <a:cubicBezTo>
                      <a:pt x="15" y="130"/>
                      <a:pt x="15" y="130"/>
                      <a:pt x="16" y="130"/>
                    </a:cubicBezTo>
                    <a:cubicBezTo>
                      <a:pt x="37" y="123"/>
                      <a:pt x="37" y="123"/>
                      <a:pt x="37" y="123"/>
                    </a:cubicBezTo>
                    <a:cubicBezTo>
                      <a:pt x="42" y="127"/>
                      <a:pt x="48" y="131"/>
                      <a:pt x="55" y="133"/>
                    </a:cubicBezTo>
                    <a:cubicBezTo>
                      <a:pt x="60" y="155"/>
                      <a:pt x="60" y="155"/>
                      <a:pt x="60" y="155"/>
                    </a:cubicBezTo>
                    <a:cubicBezTo>
                      <a:pt x="61" y="158"/>
                      <a:pt x="63" y="160"/>
                      <a:pt x="67" y="160"/>
                    </a:cubicBezTo>
                    <a:cubicBezTo>
                      <a:pt x="81" y="160"/>
                      <a:pt x="81" y="160"/>
                      <a:pt x="81" y="160"/>
                    </a:cubicBezTo>
                    <a:cubicBezTo>
                      <a:pt x="84" y="160"/>
                      <a:pt x="87" y="158"/>
                      <a:pt x="88" y="155"/>
                    </a:cubicBezTo>
                    <a:cubicBezTo>
                      <a:pt x="92" y="134"/>
                      <a:pt x="92" y="134"/>
                      <a:pt x="92" y="134"/>
                    </a:cubicBezTo>
                    <a:cubicBezTo>
                      <a:pt x="99" y="131"/>
                      <a:pt x="105" y="128"/>
                      <a:pt x="111" y="123"/>
                    </a:cubicBezTo>
                    <a:cubicBezTo>
                      <a:pt x="131" y="130"/>
                      <a:pt x="131" y="130"/>
                      <a:pt x="131" y="130"/>
                    </a:cubicBezTo>
                    <a:cubicBezTo>
                      <a:pt x="132" y="130"/>
                      <a:pt x="133" y="130"/>
                      <a:pt x="133" y="130"/>
                    </a:cubicBezTo>
                    <a:cubicBezTo>
                      <a:pt x="136" y="130"/>
                      <a:pt x="138" y="129"/>
                      <a:pt x="140" y="126"/>
                    </a:cubicBezTo>
                    <a:cubicBezTo>
                      <a:pt x="147" y="114"/>
                      <a:pt x="147" y="114"/>
                      <a:pt x="147" y="114"/>
                    </a:cubicBezTo>
                    <a:cubicBezTo>
                      <a:pt x="147" y="113"/>
                      <a:pt x="148" y="112"/>
                      <a:pt x="147" y="111"/>
                    </a:cubicBezTo>
                    <a:cubicBezTo>
                      <a:pt x="148" y="109"/>
                      <a:pt x="147" y="107"/>
                      <a:pt x="145" y="106"/>
                    </a:cubicBezTo>
                    <a:lnTo>
                      <a:pt x="129" y="91"/>
                    </a:lnTo>
                    <a:close/>
                    <a:moveTo>
                      <a:pt x="96" y="80"/>
                    </a:moveTo>
                    <a:cubicBezTo>
                      <a:pt x="96" y="92"/>
                      <a:pt x="86" y="102"/>
                      <a:pt x="74" y="102"/>
                    </a:cubicBezTo>
                    <a:cubicBezTo>
                      <a:pt x="62" y="102"/>
                      <a:pt x="52" y="92"/>
                      <a:pt x="52" y="80"/>
                    </a:cubicBezTo>
                    <a:cubicBezTo>
                      <a:pt x="52" y="68"/>
                      <a:pt x="62" y="58"/>
                      <a:pt x="74" y="58"/>
                    </a:cubicBezTo>
                    <a:cubicBezTo>
                      <a:pt x="86" y="58"/>
                      <a:pt x="96" y="68"/>
                      <a:pt x="96" y="80"/>
                    </a:cubicBezTo>
                    <a:close/>
                  </a:path>
                </a:pathLst>
              </a:custGeom>
              <a:solidFill>
                <a:srgbClr val="183382"/>
              </a:solidFill>
              <a:ln w="19050">
                <a:solidFill>
                  <a:schemeClr val="bg1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6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875E0581-D77B-4A9A-A2D3-9F11F2DD9DAD}"/>
              </a:ext>
            </a:extLst>
          </p:cNvPr>
          <p:cNvCxnSpPr/>
          <p:nvPr/>
        </p:nvCxnSpPr>
        <p:spPr>
          <a:xfrm flipH="1">
            <a:off x="4211960" y="2635296"/>
            <a:ext cx="320426" cy="1"/>
          </a:xfrm>
          <a:prstGeom prst="straightConnector1">
            <a:avLst/>
          </a:prstGeom>
          <a:ln w="28575">
            <a:solidFill>
              <a:srgbClr val="183382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B6CCA313-F1A2-465E-8E75-6A3ABF62EE15}"/>
              </a:ext>
            </a:extLst>
          </p:cNvPr>
          <p:cNvGrpSpPr/>
          <p:nvPr/>
        </p:nvGrpSpPr>
        <p:grpSpPr>
          <a:xfrm>
            <a:off x="3355383" y="2192637"/>
            <a:ext cx="861134" cy="962827"/>
            <a:chOff x="3635896" y="2192637"/>
            <a:chExt cx="861134" cy="962827"/>
          </a:xfrm>
        </p:grpSpPr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id="{564F6FAE-74FE-40DD-B7B9-D3F1EA4E7857}"/>
                </a:ext>
              </a:extLst>
            </p:cNvPr>
            <p:cNvGrpSpPr/>
            <p:nvPr/>
          </p:nvGrpSpPr>
          <p:grpSpPr>
            <a:xfrm>
              <a:off x="3635896" y="2192637"/>
              <a:ext cx="861134" cy="962827"/>
              <a:chOff x="633876" y="5164360"/>
              <a:chExt cx="1187050" cy="1327235"/>
            </a:xfrm>
          </p:grpSpPr>
          <p:grpSp>
            <p:nvGrpSpPr>
              <p:cNvPr id="171" name="Group 170">
                <a:extLst>
                  <a:ext uri="{FF2B5EF4-FFF2-40B4-BE49-F238E27FC236}">
                    <a16:creationId xmlns:a16="http://schemas.microsoft.com/office/drawing/2014/main" id="{8A3003EF-5391-4FD2-BDFA-2789DE1EA85E}"/>
                  </a:ext>
                </a:extLst>
              </p:cNvPr>
              <p:cNvGrpSpPr/>
              <p:nvPr/>
            </p:nvGrpSpPr>
            <p:grpSpPr>
              <a:xfrm>
                <a:off x="851972" y="5164360"/>
                <a:ext cx="824554" cy="831479"/>
                <a:chOff x="8246003" y="962751"/>
                <a:chExt cx="3514083" cy="3543593"/>
              </a:xfrm>
            </p:grpSpPr>
            <p:sp>
              <p:nvSpPr>
                <p:cNvPr id="177" name="Freeform 6">
                  <a:extLst>
                    <a:ext uri="{FF2B5EF4-FFF2-40B4-BE49-F238E27FC236}">
                      <a16:creationId xmlns:a16="http://schemas.microsoft.com/office/drawing/2014/main" id="{BCC02F76-6E53-4602-9699-DECC0CA16E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46003" y="3210651"/>
                  <a:ext cx="1510678" cy="1295693"/>
                </a:xfrm>
                <a:custGeom>
                  <a:avLst/>
                  <a:gdLst>
                    <a:gd name="T0" fmla="*/ 96 w 314"/>
                    <a:gd name="T1" fmla="*/ 64 h 356"/>
                    <a:gd name="T2" fmla="*/ 0 w 314"/>
                    <a:gd name="T3" fmla="*/ 154 h 356"/>
                    <a:gd name="T4" fmla="*/ 0 w 314"/>
                    <a:gd name="T5" fmla="*/ 324 h 356"/>
                    <a:gd name="T6" fmla="*/ 314 w 314"/>
                    <a:gd name="T7" fmla="*/ 356 h 356"/>
                    <a:gd name="T8" fmla="*/ 271 w 314"/>
                    <a:gd name="T9" fmla="*/ 0 h 356"/>
                    <a:gd name="T10" fmla="*/ 96 w 314"/>
                    <a:gd name="T11" fmla="*/ 64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14" h="356">
                      <a:moveTo>
                        <a:pt x="96" y="64"/>
                      </a:moveTo>
                      <a:cubicBezTo>
                        <a:pt x="11" y="91"/>
                        <a:pt x="0" y="154"/>
                        <a:pt x="0" y="154"/>
                      </a:cubicBezTo>
                      <a:cubicBezTo>
                        <a:pt x="0" y="324"/>
                        <a:pt x="0" y="324"/>
                        <a:pt x="0" y="324"/>
                      </a:cubicBezTo>
                      <a:cubicBezTo>
                        <a:pt x="59" y="335"/>
                        <a:pt x="314" y="356"/>
                        <a:pt x="314" y="356"/>
                      </a:cubicBezTo>
                      <a:cubicBezTo>
                        <a:pt x="271" y="0"/>
                        <a:pt x="271" y="0"/>
                        <a:pt x="271" y="0"/>
                      </a:cubicBezTo>
                      <a:cubicBezTo>
                        <a:pt x="271" y="0"/>
                        <a:pt x="181" y="37"/>
                        <a:pt x="96" y="64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  <a:extLst/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78" name="Freeform 7">
                  <a:extLst>
                    <a:ext uri="{FF2B5EF4-FFF2-40B4-BE49-F238E27FC236}">
                      <a16:creationId xmlns:a16="http://schemas.microsoft.com/office/drawing/2014/main" id="{3F223CC4-F1BE-421C-9C66-81A234313F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5312" y="3181948"/>
                  <a:ext cx="1514774" cy="1315019"/>
                </a:xfrm>
                <a:custGeom>
                  <a:avLst/>
                  <a:gdLst>
                    <a:gd name="T0" fmla="*/ 218 w 313"/>
                    <a:gd name="T1" fmla="*/ 64 h 356"/>
                    <a:gd name="T2" fmla="*/ 42 w 313"/>
                    <a:gd name="T3" fmla="*/ 0 h 356"/>
                    <a:gd name="T4" fmla="*/ 0 w 313"/>
                    <a:gd name="T5" fmla="*/ 356 h 356"/>
                    <a:gd name="T6" fmla="*/ 313 w 313"/>
                    <a:gd name="T7" fmla="*/ 324 h 356"/>
                    <a:gd name="T8" fmla="*/ 313 w 313"/>
                    <a:gd name="T9" fmla="*/ 154 h 356"/>
                    <a:gd name="T10" fmla="*/ 218 w 313"/>
                    <a:gd name="T11" fmla="*/ 64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13" h="356">
                      <a:moveTo>
                        <a:pt x="218" y="64"/>
                      </a:moveTo>
                      <a:cubicBezTo>
                        <a:pt x="133" y="37"/>
                        <a:pt x="42" y="0"/>
                        <a:pt x="42" y="0"/>
                      </a:cubicBezTo>
                      <a:cubicBezTo>
                        <a:pt x="0" y="356"/>
                        <a:pt x="0" y="356"/>
                        <a:pt x="0" y="356"/>
                      </a:cubicBezTo>
                      <a:cubicBezTo>
                        <a:pt x="0" y="356"/>
                        <a:pt x="255" y="335"/>
                        <a:pt x="313" y="324"/>
                      </a:cubicBezTo>
                      <a:cubicBezTo>
                        <a:pt x="313" y="154"/>
                        <a:pt x="313" y="154"/>
                        <a:pt x="313" y="154"/>
                      </a:cubicBezTo>
                      <a:cubicBezTo>
                        <a:pt x="313" y="154"/>
                        <a:pt x="303" y="91"/>
                        <a:pt x="218" y="64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  <a:extLst/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79" name="Group 178">
                  <a:extLst>
                    <a:ext uri="{FF2B5EF4-FFF2-40B4-BE49-F238E27FC236}">
                      <a16:creationId xmlns:a16="http://schemas.microsoft.com/office/drawing/2014/main" id="{8509B5F7-1B6F-49A9-B88A-9938F36C51C8}"/>
                    </a:ext>
                  </a:extLst>
                </p:cNvPr>
                <p:cNvGrpSpPr/>
                <p:nvPr/>
              </p:nvGrpSpPr>
              <p:grpSpPr>
                <a:xfrm>
                  <a:off x="9357598" y="3034434"/>
                  <a:ext cx="1286978" cy="1471908"/>
                  <a:chOff x="9357598" y="3034434"/>
                  <a:chExt cx="1286978" cy="1471908"/>
                </a:xfrm>
                <a:solidFill>
                  <a:schemeClr val="bg1"/>
                </a:solidFill>
              </p:grpSpPr>
              <p:sp>
                <p:nvSpPr>
                  <p:cNvPr id="187" name="Trapezoid 186">
                    <a:extLst>
                      <a:ext uri="{FF2B5EF4-FFF2-40B4-BE49-F238E27FC236}">
                        <a16:creationId xmlns:a16="http://schemas.microsoft.com/office/drawing/2014/main" id="{CDC150F5-A0E0-49BC-A8E5-66A85C11AA5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9594650" y="3563277"/>
                    <a:ext cx="814836" cy="943065"/>
                  </a:xfrm>
                  <a:prstGeom prst="trapezoid">
                    <a:avLst>
                      <a:gd name="adj" fmla="val 19333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88" name="Freeform 201">
                    <a:extLst>
                      <a:ext uri="{FF2B5EF4-FFF2-40B4-BE49-F238E27FC236}">
                        <a16:creationId xmlns:a16="http://schemas.microsoft.com/office/drawing/2014/main" id="{0C60B6E8-0068-4C2C-B4EB-E980B96345E3}"/>
                      </a:ext>
                    </a:extLst>
                  </p:cNvPr>
                  <p:cNvSpPr/>
                  <p:nvPr/>
                </p:nvSpPr>
                <p:spPr>
                  <a:xfrm>
                    <a:off x="9357598" y="3034434"/>
                    <a:ext cx="1286978" cy="782345"/>
                  </a:xfrm>
                  <a:custGeom>
                    <a:avLst/>
                    <a:gdLst>
                      <a:gd name="connsiteX0" fmla="*/ 32078 w 1286369"/>
                      <a:gd name="connsiteY0" fmla="*/ 90000 h 810090"/>
                      <a:gd name="connsiteX1" fmla="*/ 653032 w 1286369"/>
                      <a:gd name="connsiteY1" fmla="*/ 8779 h 810090"/>
                      <a:gd name="connsiteX2" fmla="*/ 1255645 w 1286369"/>
                      <a:gd name="connsiteY2" fmla="*/ 92620 h 810090"/>
                      <a:gd name="connsiteX3" fmla="*/ 1182284 w 1286369"/>
                      <a:gd name="connsiteY3" fmla="*/ 789556 h 810090"/>
                      <a:gd name="connsiteX4" fmla="*/ 1043421 w 1286369"/>
                      <a:gd name="connsiteY4" fmla="*/ 624492 h 810090"/>
                      <a:gd name="connsiteX5" fmla="*/ 244303 w 1286369"/>
                      <a:gd name="connsiteY5" fmla="*/ 619252 h 810090"/>
                      <a:gd name="connsiteX6" fmla="*/ 105440 w 1286369"/>
                      <a:gd name="connsiteY6" fmla="*/ 781695 h 810090"/>
                      <a:gd name="connsiteX7" fmla="*/ 32078 w 1286369"/>
                      <a:gd name="connsiteY7" fmla="*/ 90000 h 810090"/>
                      <a:gd name="connsiteX0" fmla="*/ 32078 w 1286369"/>
                      <a:gd name="connsiteY0" fmla="*/ 90000 h 810090"/>
                      <a:gd name="connsiteX1" fmla="*/ 653032 w 1286369"/>
                      <a:gd name="connsiteY1" fmla="*/ 8779 h 810090"/>
                      <a:gd name="connsiteX2" fmla="*/ 1255645 w 1286369"/>
                      <a:gd name="connsiteY2" fmla="*/ 92620 h 810090"/>
                      <a:gd name="connsiteX3" fmla="*/ 1182284 w 1286369"/>
                      <a:gd name="connsiteY3" fmla="*/ 789556 h 810090"/>
                      <a:gd name="connsiteX4" fmla="*/ 1043421 w 1286369"/>
                      <a:gd name="connsiteY4" fmla="*/ 624492 h 810090"/>
                      <a:gd name="connsiteX5" fmla="*/ 244303 w 1286369"/>
                      <a:gd name="connsiteY5" fmla="*/ 619252 h 810090"/>
                      <a:gd name="connsiteX6" fmla="*/ 105440 w 1286369"/>
                      <a:gd name="connsiteY6" fmla="*/ 781695 h 810090"/>
                      <a:gd name="connsiteX7" fmla="*/ 32078 w 1286369"/>
                      <a:gd name="connsiteY7" fmla="*/ 90000 h 810090"/>
                      <a:gd name="connsiteX0" fmla="*/ 32687 w 1286978"/>
                      <a:gd name="connsiteY0" fmla="*/ 89034 h 809124"/>
                      <a:gd name="connsiteX1" fmla="*/ 653641 w 1286978"/>
                      <a:gd name="connsiteY1" fmla="*/ 7813 h 809124"/>
                      <a:gd name="connsiteX2" fmla="*/ 1256254 w 1286978"/>
                      <a:gd name="connsiteY2" fmla="*/ 91654 h 809124"/>
                      <a:gd name="connsiteX3" fmla="*/ 1182893 w 1286978"/>
                      <a:gd name="connsiteY3" fmla="*/ 788590 h 809124"/>
                      <a:gd name="connsiteX4" fmla="*/ 1044030 w 1286978"/>
                      <a:gd name="connsiteY4" fmla="*/ 623526 h 809124"/>
                      <a:gd name="connsiteX5" fmla="*/ 244912 w 1286978"/>
                      <a:gd name="connsiteY5" fmla="*/ 618286 h 809124"/>
                      <a:gd name="connsiteX6" fmla="*/ 103429 w 1286978"/>
                      <a:gd name="connsiteY6" fmla="*/ 754529 h 809124"/>
                      <a:gd name="connsiteX7" fmla="*/ 32687 w 1286978"/>
                      <a:gd name="connsiteY7" fmla="*/ 89034 h 809124"/>
                      <a:gd name="connsiteX0" fmla="*/ 32687 w 1286978"/>
                      <a:gd name="connsiteY0" fmla="*/ 89034 h 813231"/>
                      <a:gd name="connsiteX1" fmla="*/ 653641 w 1286978"/>
                      <a:gd name="connsiteY1" fmla="*/ 7813 h 813231"/>
                      <a:gd name="connsiteX2" fmla="*/ 1256254 w 1286978"/>
                      <a:gd name="connsiteY2" fmla="*/ 91654 h 813231"/>
                      <a:gd name="connsiteX3" fmla="*/ 1182893 w 1286978"/>
                      <a:gd name="connsiteY3" fmla="*/ 788590 h 813231"/>
                      <a:gd name="connsiteX4" fmla="*/ 1044030 w 1286978"/>
                      <a:gd name="connsiteY4" fmla="*/ 623526 h 813231"/>
                      <a:gd name="connsiteX5" fmla="*/ 244912 w 1286978"/>
                      <a:gd name="connsiteY5" fmla="*/ 618286 h 813231"/>
                      <a:gd name="connsiteX6" fmla="*/ 103429 w 1286978"/>
                      <a:gd name="connsiteY6" fmla="*/ 754529 h 813231"/>
                      <a:gd name="connsiteX7" fmla="*/ 32687 w 1286978"/>
                      <a:gd name="connsiteY7" fmla="*/ 89034 h 813231"/>
                      <a:gd name="connsiteX0" fmla="*/ 32687 w 1288192"/>
                      <a:gd name="connsiteY0" fmla="*/ 88674 h 796477"/>
                      <a:gd name="connsiteX1" fmla="*/ 653641 w 1288192"/>
                      <a:gd name="connsiteY1" fmla="*/ 7453 h 796477"/>
                      <a:gd name="connsiteX2" fmla="*/ 1256254 w 1288192"/>
                      <a:gd name="connsiteY2" fmla="*/ 91294 h 796477"/>
                      <a:gd name="connsiteX3" fmla="*/ 1188133 w 1288192"/>
                      <a:gd name="connsiteY3" fmla="*/ 775129 h 796477"/>
                      <a:gd name="connsiteX4" fmla="*/ 1044030 w 1288192"/>
                      <a:gd name="connsiteY4" fmla="*/ 623166 h 796477"/>
                      <a:gd name="connsiteX5" fmla="*/ 244912 w 1288192"/>
                      <a:gd name="connsiteY5" fmla="*/ 617926 h 796477"/>
                      <a:gd name="connsiteX6" fmla="*/ 103429 w 1288192"/>
                      <a:gd name="connsiteY6" fmla="*/ 754169 h 796477"/>
                      <a:gd name="connsiteX7" fmla="*/ 32687 w 1288192"/>
                      <a:gd name="connsiteY7" fmla="*/ 88674 h 796477"/>
                      <a:gd name="connsiteX0" fmla="*/ 32687 w 1286978"/>
                      <a:gd name="connsiteY0" fmla="*/ 88674 h 780197"/>
                      <a:gd name="connsiteX1" fmla="*/ 653641 w 1286978"/>
                      <a:gd name="connsiteY1" fmla="*/ 7453 h 780197"/>
                      <a:gd name="connsiteX2" fmla="*/ 1256254 w 1286978"/>
                      <a:gd name="connsiteY2" fmla="*/ 91294 h 780197"/>
                      <a:gd name="connsiteX3" fmla="*/ 1182893 w 1286978"/>
                      <a:gd name="connsiteY3" fmla="*/ 754169 h 780197"/>
                      <a:gd name="connsiteX4" fmla="*/ 1044030 w 1286978"/>
                      <a:gd name="connsiteY4" fmla="*/ 623166 h 780197"/>
                      <a:gd name="connsiteX5" fmla="*/ 244912 w 1286978"/>
                      <a:gd name="connsiteY5" fmla="*/ 617926 h 780197"/>
                      <a:gd name="connsiteX6" fmla="*/ 103429 w 1286978"/>
                      <a:gd name="connsiteY6" fmla="*/ 754169 h 780197"/>
                      <a:gd name="connsiteX7" fmla="*/ 32687 w 1286978"/>
                      <a:gd name="connsiteY7" fmla="*/ 88674 h 780197"/>
                      <a:gd name="connsiteX0" fmla="*/ 32687 w 1286978"/>
                      <a:gd name="connsiteY0" fmla="*/ 88674 h 782345"/>
                      <a:gd name="connsiteX1" fmla="*/ 653641 w 1286978"/>
                      <a:gd name="connsiteY1" fmla="*/ 7453 h 782345"/>
                      <a:gd name="connsiteX2" fmla="*/ 1256254 w 1286978"/>
                      <a:gd name="connsiteY2" fmla="*/ 91294 h 782345"/>
                      <a:gd name="connsiteX3" fmla="*/ 1182893 w 1286978"/>
                      <a:gd name="connsiteY3" fmla="*/ 754169 h 782345"/>
                      <a:gd name="connsiteX4" fmla="*/ 1044030 w 1286978"/>
                      <a:gd name="connsiteY4" fmla="*/ 623166 h 782345"/>
                      <a:gd name="connsiteX5" fmla="*/ 244912 w 1286978"/>
                      <a:gd name="connsiteY5" fmla="*/ 617926 h 782345"/>
                      <a:gd name="connsiteX6" fmla="*/ 103429 w 1286978"/>
                      <a:gd name="connsiteY6" fmla="*/ 754169 h 782345"/>
                      <a:gd name="connsiteX7" fmla="*/ 32687 w 1286978"/>
                      <a:gd name="connsiteY7" fmla="*/ 88674 h 782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86978" h="782345">
                        <a:moveTo>
                          <a:pt x="32687" y="88674"/>
                        </a:moveTo>
                        <a:cubicBezTo>
                          <a:pt x="124389" y="-35779"/>
                          <a:pt x="449713" y="7016"/>
                          <a:pt x="653641" y="7453"/>
                        </a:cubicBezTo>
                        <a:cubicBezTo>
                          <a:pt x="857569" y="7890"/>
                          <a:pt x="1168045" y="-33159"/>
                          <a:pt x="1256254" y="91294"/>
                        </a:cubicBezTo>
                        <a:cubicBezTo>
                          <a:pt x="1344463" y="215747"/>
                          <a:pt x="1218264" y="665524"/>
                          <a:pt x="1182893" y="754169"/>
                        </a:cubicBezTo>
                        <a:cubicBezTo>
                          <a:pt x="1147522" y="842814"/>
                          <a:pt x="1182019" y="700895"/>
                          <a:pt x="1044030" y="623166"/>
                        </a:cubicBezTo>
                        <a:cubicBezTo>
                          <a:pt x="906041" y="545437"/>
                          <a:pt x="401242" y="591726"/>
                          <a:pt x="244912" y="617926"/>
                        </a:cubicBezTo>
                        <a:cubicBezTo>
                          <a:pt x="133123" y="683427"/>
                          <a:pt x="139236" y="842378"/>
                          <a:pt x="103429" y="754169"/>
                        </a:cubicBezTo>
                        <a:cubicBezTo>
                          <a:pt x="67622" y="665960"/>
                          <a:pt x="-59015" y="213127"/>
                          <a:pt x="32687" y="8867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80" name="Oval 179">
                  <a:extLst>
                    <a:ext uri="{FF2B5EF4-FFF2-40B4-BE49-F238E27FC236}">
                      <a16:creationId xmlns:a16="http://schemas.microsoft.com/office/drawing/2014/main" id="{3BEDE42F-5B47-4FBE-83A6-7309C97804ED}"/>
                    </a:ext>
                  </a:extLst>
                </p:cNvPr>
                <p:cNvSpPr/>
                <p:nvPr/>
              </p:nvSpPr>
              <p:spPr>
                <a:xfrm>
                  <a:off x="9550109" y="2439273"/>
                  <a:ext cx="903920" cy="1076844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81" name="Freeform 194">
                  <a:extLst>
                    <a:ext uri="{FF2B5EF4-FFF2-40B4-BE49-F238E27FC236}">
                      <a16:creationId xmlns:a16="http://schemas.microsoft.com/office/drawing/2014/main" id="{7B002A97-584D-4C9B-BEA8-FF5A8E9BF1A5}"/>
                    </a:ext>
                  </a:extLst>
                </p:cNvPr>
                <p:cNvSpPr/>
                <p:nvPr/>
              </p:nvSpPr>
              <p:spPr>
                <a:xfrm>
                  <a:off x="9083418" y="1401870"/>
                  <a:ext cx="1831741" cy="1777891"/>
                </a:xfrm>
                <a:custGeom>
                  <a:avLst/>
                  <a:gdLst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241366 w 1831741"/>
                    <a:gd name="connsiteY12" fmla="*/ 1169804 h 1777891"/>
                    <a:gd name="connsiteX13" fmla="*/ 285907 w 1831741"/>
                    <a:gd name="connsiteY13" fmla="*/ 1203864 h 1777891"/>
                    <a:gd name="connsiteX14" fmla="*/ 314728 w 1831741"/>
                    <a:gd name="connsiteY14" fmla="*/ 122220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241366 w 1831741"/>
                    <a:gd name="connsiteY12" fmla="*/ 1169804 h 1777891"/>
                    <a:gd name="connsiteX13" fmla="*/ 285907 w 1831741"/>
                    <a:gd name="connsiteY13" fmla="*/ 1203864 h 1777891"/>
                    <a:gd name="connsiteX14" fmla="*/ 359269 w 1831741"/>
                    <a:gd name="connsiteY14" fmla="*/ 124316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199445 w 1831741"/>
                    <a:gd name="connsiteY12" fmla="*/ 1122643 h 1777891"/>
                    <a:gd name="connsiteX13" fmla="*/ 285907 w 1831741"/>
                    <a:gd name="connsiteY13" fmla="*/ 1203864 h 1777891"/>
                    <a:gd name="connsiteX14" fmla="*/ 359269 w 1831741"/>
                    <a:gd name="connsiteY14" fmla="*/ 124316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199445 w 1831741"/>
                    <a:gd name="connsiteY12" fmla="*/ 1122643 h 1777891"/>
                    <a:gd name="connsiteX13" fmla="*/ 267566 w 1831741"/>
                    <a:gd name="connsiteY13" fmla="*/ 1188144 h 1777891"/>
                    <a:gd name="connsiteX14" fmla="*/ 359269 w 1831741"/>
                    <a:gd name="connsiteY14" fmla="*/ 124316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199445 w 1831741"/>
                    <a:gd name="connsiteY12" fmla="*/ 1122643 h 1777891"/>
                    <a:gd name="connsiteX13" fmla="*/ 267566 w 1831741"/>
                    <a:gd name="connsiteY13" fmla="*/ 1188144 h 1777891"/>
                    <a:gd name="connsiteX14" fmla="*/ 319969 w 1831741"/>
                    <a:gd name="connsiteY14" fmla="*/ 1269366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831741" h="1777891">
                      <a:moveTo>
                        <a:pt x="951401" y="19598"/>
                      </a:moveTo>
                      <a:cubicBezTo>
                        <a:pt x="828695" y="32262"/>
                        <a:pt x="625204" y="34446"/>
                        <a:pt x="511232" y="82480"/>
                      </a:cubicBezTo>
                      <a:cubicBezTo>
                        <a:pt x="397260" y="130514"/>
                        <a:pt x="316911" y="227894"/>
                        <a:pt x="267567" y="307805"/>
                      </a:cubicBezTo>
                      <a:cubicBezTo>
                        <a:pt x="218223" y="387716"/>
                        <a:pt x="224335" y="515662"/>
                        <a:pt x="215165" y="561950"/>
                      </a:cubicBezTo>
                      <a:cubicBezTo>
                        <a:pt x="205995" y="608238"/>
                        <a:pt x="215165" y="581601"/>
                        <a:pt x="212545" y="585531"/>
                      </a:cubicBezTo>
                      <a:cubicBezTo>
                        <a:pt x="209925" y="589461"/>
                        <a:pt x="212108" y="586404"/>
                        <a:pt x="199445" y="585531"/>
                      </a:cubicBezTo>
                      <a:cubicBezTo>
                        <a:pt x="186782" y="584658"/>
                        <a:pt x="160145" y="577234"/>
                        <a:pt x="136564" y="580291"/>
                      </a:cubicBezTo>
                      <a:cubicBezTo>
                        <a:pt x="112983" y="583348"/>
                        <a:pt x="77176" y="591208"/>
                        <a:pt x="57962" y="603871"/>
                      </a:cubicBezTo>
                      <a:cubicBezTo>
                        <a:pt x="38748" y="616534"/>
                        <a:pt x="30888" y="628325"/>
                        <a:pt x="21281" y="656272"/>
                      </a:cubicBezTo>
                      <a:cubicBezTo>
                        <a:pt x="11674" y="684219"/>
                        <a:pt x="-2299" y="730507"/>
                        <a:pt x="321" y="771555"/>
                      </a:cubicBezTo>
                      <a:cubicBezTo>
                        <a:pt x="2941" y="812603"/>
                        <a:pt x="16914" y="859327"/>
                        <a:pt x="37001" y="902558"/>
                      </a:cubicBezTo>
                      <a:cubicBezTo>
                        <a:pt x="57088" y="945789"/>
                        <a:pt x="93769" y="994260"/>
                        <a:pt x="120843" y="1030941"/>
                      </a:cubicBezTo>
                      <a:cubicBezTo>
                        <a:pt x="147917" y="1067622"/>
                        <a:pt x="174991" y="1096443"/>
                        <a:pt x="199445" y="1122643"/>
                      </a:cubicBezTo>
                      <a:cubicBezTo>
                        <a:pt x="223899" y="1148843"/>
                        <a:pt x="247479" y="1163690"/>
                        <a:pt x="267566" y="1188144"/>
                      </a:cubicBezTo>
                      <a:cubicBezTo>
                        <a:pt x="287653" y="1212598"/>
                        <a:pt x="305559" y="1238362"/>
                        <a:pt x="319969" y="1269366"/>
                      </a:cubicBezTo>
                      <a:cubicBezTo>
                        <a:pt x="334379" y="1300370"/>
                        <a:pt x="336561" y="1335741"/>
                        <a:pt x="354028" y="1374168"/>
                      </a:cubicBezTo>
                      <a:cubicBezTo>
                        <a:pt x="371495" y="1412596"/>
                        <a:pt x="397259" y="1461504"/>
                        <a:pt x="424770" y="1499931"/>
                      </a:cubicBezTo>
                      <a:cubicBezTo>
                        <a:pt x="452281" y="1538358"/>
                        <a:pt x="488088" y="1573729"/>
                        <a:pt x="519092" y="1604733"/>
                      </a:cubicBezTo>
                      <a:cubicBezTo>
                        <a:pt x="550096" y="1635737"/>
                        <a:pt x="571057" y="1661501"/>
                        <a:pt x="610794" y="1685955"/>
                      </a:cubicBezTo>
                      <a:cubicBezTo>
                        <a:pt x="650531" y="1710409"/>
                        <a:pt x="710793" y="1736172"/>
                        <a:pt x="757517" y="1751456"/>
                      </a:cubicBezTo>
                      <a:cubicBezTo>
                        <a:pt x="804241" y="1766740"/>
                        <a:pt x="840049" y="1776347"/>
                        <a:pt x="891140" y="1777657"/>
                      </a:cubicBezTo>
                      <a:cubicBezTo>
                        <a:pt x="942231" y="1778967"/>
                        <a:pt x="1006423" y="1775036"/>
                        <a:pt x="1064064" y="1759316"/>
                      </a:cubicBezTo>
                      <a:cubicBezTo>
                        <a:pt x="1121705" y="1743596"/>
                        <a:pt x="1185897" y="1716522"/>
                        <a:pt x="1236988" y="1683335"/>
                      </a:cubicBezTo>
                      <a:cubicBezTo>
                        <a:pt x="1288079" y="1650148"/>
                        <a:pt x="1333493" y="1604733"/>
                        <a:pt x="1370611" y="1560192"/>
                      </a:cubicBezTo>
                      <a:cubicBezTo>
                        <a:pt x="1407729" y="1515651"/>
                        <a:pt x="1433056" y="1471547"/>
                        <a:pt x="1459693" y="1416089"/>
                      </a:cubicBezTo>
                      <a:cubicBezTo>
                        <a:pt x="1486330" y="1360631"/>
                        <a:pt x="1500740" y="1276790"/>
                        <a:pt x="1530434" y="1227445"/>
                      </a:cubicBezTo>
                      <a:cubicBezTo>
                        <a:pt x="1560128" y="1178101"/>
                        <a:pt x="1600739" y="1161506"/>
                        <a:pt x="1637856" y="1120022"/>
                      </a:cubicBezTo>
                      <a:cubicBezTo>
                        <a:pt x="1674973" y="1078538"/>
                        <a:pt x="1723008" y="1021333"/>
                        <a:pt x="1753139" y="978539"/>
                      </a:cubicBezTo>
                      <a:cubicBezTo>
                        <a:pt x="1783270" y="935745"/>
                        <a:pt x="1805540" y="902558"/>
                        <a:pt x="1818640" y="863257"/>
                      </a:cubicBezTo>
                      <a:cubicBezTo>
                        <a:pt x="1831740" y="823956"/>
                        <a:pt x="1831741" y="777231"/>
                        <a:pt x="1831741" y="742734"/>
                      </a:cubicBezTo>
                      <a:cubicBezTo>
                        <a:pt x="1831741" y="708237"/>
                        <a:pt x="1828684" y="679416"/>
                        <a:pt x="1818640" y="656272"/>
                      </a:cubicBezTo>
                      <a:cubicBezTo>
                        <a:pt x="1808596" y="633128"/>
                        <a:pt x="1788073" y="616098"/>
                        <a:pt x="1771479" y="603871"/>
                      </a:cubicBezTo>
                      <a:cubicBezTo>
                        <a:pt x="1754885" y="591644"/>
                        <a:pt x="1737855" y="587714"/>
                        <a:pt x="1719078" y="582911"/>
                      </a:cubicBezTo>
                      <a:cubicBezTo>
                        <a:pt x="1700301" y="578108"/>
                        <a:pt x="1678904" y="578981"/>
                        <a:pt x="1658817" y="575051"/>
                      </a:cubicBezTo>
                      <a:cubicBezTo>
                        <a:pt x="1638730" y="571121"/>
                        <a:pt x="1610346" y="609548"/>
                        <a:pt x="1598556" y="559330"/>
                      </a:cubicBezTo>
                      <a:cubicBezTo>
                        <a:pt x="1586766" y="509112"/>
                        <a:pt x="1599865" y="347542"/>
                        <a:pt x="1588075" y="273744"/>
                      </a:cubicBezTo>
                      <a:cubicBezTo>
                        <a:pt x="1576285" y="199946"/>
                        <a:pt x="1584582" y="161082"/>
                        <a:pt x="1527814" y="116541"/>
                      </a:cubicBezTo>
                      <a:cubicBezTo>
                        <a:pt x="1471046" y="72000"/>
                        <a:pt x="1344847" y="22218"/>
                        <a:pt x="1247468" y="6498"/>
                      </a:cubicBezTo>
                      <a:cubicBezTo>
                        <a:pt x="1150089" y="-9222"/>
                        <a:pt x="1074107" y="6934"/>
                        <a:pt x="951401" y="19598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82" name="Freeform 195">
                  <a:extLst>
                    <a:ext uri="{FF2B5EF4-FFF2-40B4-BE49-F238E27FC236}">
                      <a16:creationId xmlns:a16="http://schemas.microsoft.com/office/drawing/2014/main" id="{671C0B96-A4A8-4DFF-A6D5-D838B5817919}"/>
                    </a:ext>
                  </a:extLst>
                </p:cNvPr>
                <p:cNvSpPr/>
                <p:nvPr/>
              </p:nvSpPr>
              <p:spPr>
                <a:xfrm>
                  <a:off x="9239331" y="962751"/>
                  <a:ext cx="1538167" cy="1368338"/>
                </a:xfrm>
                <a:custGeom>
                  <a:avLst/>
                  <a:gdLst>
                    <a:gd name="connsiteX0" fmla="*/ 146224 w 1536962"/>
                    <a:gd name="connsiteY0" fmla="*/ 1335186 h 1367608"/>
                    <a:gd name="connsiteX1" fmla="*/ 146224 w 1536962"/>
                    <a:gd name="connsiteY1" fmla="*/ 1092424 h 1367608"/>
                    <a:gd name="connsiteX2" fmla="*/ 138132 w 1536962"/>
                    <a:gd name="connsiteY2" fmla="*/ 979136 h 1367608"/>
                    <a:gd name="connsiteX3" fmla="*/ 194776 w 1536962"/>
                    <a:gd name="connsiteY3" fmla="*/ 979136 h 1367608"/>
                    <a:gd name="connsiteX4" fmla="*/ 219052 w 1536962"/>
                    <a:gd name="connsiteY4" fmla="*/ 712099 h 1367608"/>
                    <a:gd name="connsiteX5" fmla="*/ 324249 w 1536962"/>
                    <a:gd name="connsiteY5" fmla="*/ 817295 h 1367608"/>
                    <a:gd name="connsiteX6" fmla="*/ 494182 w 1536962"/>
                    <a:gd name="connsiteY6" fmla="*/ 873940 h 1367608"/>
                    <a:gd name="connsiteX7" fmla="*/ 769311 w 1536962"/>
                    <a:gd name="connsiteY7" fmla="*/ 906308 h 1367608"/>
                    <a:gd name="connsiteX8" fmla="*/ 1003980 w 1536962"/>
                    <a:gd name="connsiteY8" fmla="*/ 841571 h 1367608"/>
                    <a:gd name="connsiteX9" fmla="*/ 1076808 w 1536962"/>
                    <a:gd name="connsiteY9" fmla="*/ 639270 h 1367608"/>
                    <a:gd name="connsiteX10" fmla="*/ 1117268 w 1536962"/>
                    <a:gd name="connsiteY10" fmla="*/ 590718 h 1367608"/>
                    <a:gd name="connsiteX11" fmla="*/ 1182005 w 1536962"/>
                    <a:gd name="connsiteY11" fmla="*/ 606902 h 1367608"/>
                    <a:gd name="connsiteX12" fmla="*/ 1246741 w 1536962"/>
                    <a:gd name="connsiteY12" fmla="*/ 679731 h 1367608"/>
                    <a:gd name="connsiteX13" fmla="*/ 1343845 w 1536962"/>
                    <a:gd name="connsiteY13" fmla="*/ 833479 h 1367608"/>
                    <a:gd name="connsiteX14" fmla="*/ 1376213 w 1536962"/>
                    <a:gd name="connsiteY14" fmla="*/ 971044 h 1367608"/>
                    <a:gd name="connsiteX15" fmla="*/ 1400490 w 1536962"/>
                    <a:gd name="connsiteY15" fmla="*/ 1084332 h 1367608"/>
                    <a:gd name="connsiteX16" fmla="*/ 1360029 w 1536962"/>
                    <a:gd name="connsiteY16" fmla="*/ 1367554 h 1367608"/>
                    <a:gd name="connsiteX17" fmla="*/ 1521870 w 1536962"/>
                    <a:gd name="connsiteY17" fmla="*/ 1060056 h 1367608"/>
                    <a:gd name="connsiteX18" fmla="*/ 1529962 w 1536962"/>
                    <a:gd name="connsiteY18" fmla="*/ 954860 h 1367608"/>
                    <a:gd name="connsiteX19" fmla="*/ 1521870 w 1536962"/>
                    <a:gd name="connsiteY19" fmla="*/ 517890 h 1367608"/>
                    <a:gd name="connsiteX20" fmla="*/ 1521870 w 1536962"/>
                    <a:gd name="connsiteY20" fmla="*/ 477430 h 1367608"/>
                    <a:gd name="connsiteX21" fmla="*/ 1489502 w 1536962"/>
                    <a:gd name="connsiteY21" fmla="*/ 436970 h 1367608"/>
                    <a:gd name="connsiteX22" fmla="*/ 1440950 w 1536962"/>
                    <a:gd name="connsiteY22" fmla="*/ 396509 h 1367608"/>
                    <a:gd name="connsiteX23" fmla="*/ 1424766 w 1536962"/>
                    <a:gd name="connsiteY23" fmla="*/ 331773 h 1367608"/>
                    <a:gd name="connsiteX24" fmla="*/ 1392398 w 1536962"/>
                    <a:gd name="connsiteY24" fmla="*/ 275129 h 1367608"/>
                    <a:gd name="connsiteX25" fmla="*/ 1343845 w 1536962"/>
                    <a:gd name="connsiteY25" fmla="*/ 161840 h 1367608"/>
                    <a:gd name="connsiteX26" fmla="*/ 1222465 w 1536962"/>
                    <a:gd name="connsiteY26" fmla="*/ 97104 h 1367608"/>
                    <a:gd name="connsiteX27" fmla="*/ 1003980 w 1536962"/>
                    <a:gd name="connsiteY27" fmla="*/ 24276 h 1367608"/>
                    <a:gd name="connsiteX28" fmla="*/ 785495 w 1536962"/>
                    <a:gd name="connsiteY28" fmla="*/ 0 h 1367608"/>
                    <a:gd name="connsiteX29" fmla="*/ 575102 w 1536962"/>
                    <a:gd name="connsiteY29" fmla="*/ 24276 h 1367608"/>
                    <a:gd name="connsiteX30" fmla="*/ 413261 w 1536962"/>
                    <a:gd name="connsiteY30" fmla="*/ 72828 h 1367608"/>
                    <a:gd name="connsiteX31" fmla="*/ 227144 w 1536962"/>
                    <a:gd name="connsiteY31" fmla="*/ 161840 h 1367608"/>
                    <a:gd name="connsiteX32" fmla="*/ 130040 w 1536962"/>
                    <a:gd name="connsiteY32" fmla="*/ 299405 h 1367608"/>
                    <a:gd name="connsiteX33" fmla="*/ 41028 w 1536962"/>
                    <a:gd name="connsiteY33" fmla="*/ 469338 h 1367608"/>
                    <a:gd name="connsiteX34" fmla="*/ 567 w 1536962"/>
                    <a:gd name="connsiteY34" fmla="*/ 671639 h 1367608"/>
                    <a:gd name="connsiteX35" fmla="*/ 16751 w 1536962"/>
                    <a:gd name="connsiteY35" fmla="*/ 849663 h 1367608"/>
                    <a:gd name="connsiteX36" fmla="*/ 8659 w 1536962"/>
                    <a:gd name="connsiteY36" fmla="*/ 946768 h 1367608"/>
                    <a:gd name="connsiteX37" fmla="*/ 8659 w 1536962"/>
                    <a:gd name="connsiteY37" fmla="*/ 1035780 h 1367608"/>
                    <a:gd name="connsiteX38" fmla="*/ 8659 w 1536962"/>
                    <a:gd name="connsiteY38" fmla="*/ 1076240 h 1367608"/>
                    <a:gd name="connsiteX39" fmla="*/ 73396 w 1536962"/>
                    <a:gd name="connsiteY39" fmla="*/ 1181437 h 1367608"/>
                    <a:gd name="connsiteX40" fmla="*/ 105764 w 1536962"/>
                    <a:gd name="connsiteY40" fmla="*/ 1270449 h 1367608"/>
                    <a:gd name="connsiteX41" fmla="*/ 146224 w 1536962"/>
                    <a:gd name="connsiteY41" fmla="*/ 1335186 h 1367608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43845 w 1536962"/>
                    <a:gd name="connsiteY13" fmla="*/ 8334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0950 w 1536962"/>
                    <a:gd name="connsiteY22" fmla="*/ 396509 h 1367597"/>
                    <a:gd name="connsiteX23" fmla="*/ 1424766 w 1536962"/>
                    <a:gd name="connsiteY23" fmla="*/ 33177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0950 w 1536962"/>
                    <a:gd name="connsiteY22" fmla="*/ 396509 h 1367597"/>
                    <a:gd name="connsiteX23" fmla="*/ 1424766 w 1536962"/>
                    <a:gd name="connsiteY23" fmla="*/ 33177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6190 w 1536962"/>
                    <a:gd name="connsiteY22" fmla="*/ 380789 h 1367597"/>
                    <a:gd name="connsiteX23" fmla="*/ 1424766 w 1536962"/>
                    <a:gd name="connsiteY23" fmla="*/ 33177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6190 w 1536962"/>
                    <a:gd name="connsiteY22" fmla="*/ 380789 h 1367597"/>
                    <a:gd name="connsiteX23" fmla="*/ 1437867 w 1536962"/>
                    <a:gd name="connsiteY23" fmla="*/ 32391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6190 w 1536962"/>
                    <a:gd name="connsiteY22" fmla="*/ 380789 h 1367597"/>
                    <a:gd name="connsiteX23" fmla="*/ 1437867 w 1536962"/>
                    <a:gd name="connsiteY23" fmla="*/ 323913 h 1367597"/>
                    <a:gd name="connsiteX24" fmla="*/ 1410738 w 1536962"/>
                    <a:gd name="connsiteY24" fmla="*/ 25416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12099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12099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12099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4809 w 1538167"/>
                    <a:gd name="connsiteY0" fmla="*/ 13613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4809 w 1538167"/>
                    <a:gd name="connsiteY41" fmla="*/ 1361386 h 1367597"/>
                    <a:gd name="connsiteX0" fmla="*/ 144809 w 1538167"/>
                    <a:gd name="connsiteY0" fmla="*/ 13613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97184 w 1538167"/>
                    <a:gd name="connsiteY32" fmla="*/ 325606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4809 w 1538167"/>
                    <a:gd name="connsiteY41" fmla="*/ 1361386 h 1367597"/>
                    <a:gd name="connsiteX0" fmla="*/ 144809 w 1538167"/>
                    <a:gd name="connsiteY0" fmla="*/ 13613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7086 w 1538167"/>
                    <a:gd name="connsiteY30" fmla="*/ 57108 h 1367597"/>
                    <a:gd name="connsiteX31" fmla="*/ 228349 w 1538167"/>
                    <a:gd name="connsiteY31" fmla="*/ 161840 h 1367597"/>
                    <a:gd name="connsiteX32" fmla="*/ 97184 w 1538167"/>
                    <a:gd name="connsiteY32" fmla="*/ 325606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4809 w 1538167"/>
                    <a:gd name="connsiteY41" fmla="*/ 1361386 h 1367597"/>
                    <a:gd name="connsiteX0" fmla="*/ 144809 w 1538167"/>
                    <a:gd name="connsiteY0" fmla="*/ 1362502 h 1368713"/>
                    <a:gd name="connsiteX1" fmla="*/ 147429 w 1538167"/>
                    <a:gd name="connsiteY1" fmla="*/ 1093540 h 1368713"/>
                    <a:gd name="connsiteX2" fmla="*/ 139337 w 1538167"/>
                    <a:gd name="connsiteY2" fmla="*/ 980252 h 1368713"/>
                    <a:gd name="connsiteX3" fmla="*/ 195981 w 1538167"/>
                    <a:gd name="connsiteY3" fmla="*/ 980252 h 1368713"/>
                    <a:gd name="connsiteX4" fmla="*/ 220257 w 1538167"/>
                    <a:gd name="connsiteY4" fmla="*/ 773476 h 1368713"/>
                    <a:gd name="connsiteX5" fmla="*/ 325454 w 1538167"/>
                    <a:gd name="connsiteY5" fmla="*/ 818411 h 1368713"/>
                    <a:gd name="connsiteX6" fmla="*/ 495387 w 1538167"/>
                    <a:gd name="connsiteY6" fmla="*/ 875056 h 1368713"/>
                    <a:gd name="connsiteX7" fmla="*/ 770516 w 1538167"/>
                    <a:gd name="connsiteY7" fmla="*/ 907424 h 1368713"/>
                    <a:gd name="connsiteX8" fmla="*/ 1005185 w 1538167"/>
                    <a:gd name="connsiteY8" fmla="*/ 842687 h 1368713"/>
                    <a:gd name="connsiteX9" fmla="*/ 1078013 w 1538167"/>
                    <a:gd name="connsiteY9" fmla="*/ 640386 h 1368713"/>
                    <a:gd name="connsiteX10" fmla="*/ 1118473 w 1538167"/>
                    <a:gd name="connsiteY10" fmla="*/ 591834 h 1368713"/>
                    <a:gd name="connsiteX11" fmla="*/ 1183210 w 1538167"/>
                    <a:gd name="connsiteY11" fmla="*/ 608018 h 1368713"/>
                    <a:gd name="connsiteX12" fmla="*/ 1247946 w 1538167"/>
                    <a:gd name="connsiteY12" fmla="*/ 680847 h 1368713"/>
                    <a:gd name="connsiteX13" fmla="*/ 1331950 w 1538167"/>
                    <a:gd name="connsiteY13" fmla="*/ 847695 h 1368713"/>
                    <a:gd name="connsiteX14" fmla="*/ 1377418 w 1538167"/>
                    <a:gd name="connsiteY14" fmla="*/ 972160 h 1368713"/>
                    <a:gd name="connsiteX15" fmla="*/ 1380734 w 1538167"/>
                    <a:gd name="connsiteY15" fmla="*/ 1082828 h 1368713"/>
                    <a:gd name="connsiteX16" fmla="*/ 1361234 w 1538167"/>
                    <a:gd name="connsiteY16" fmla="*/ 1368670 h 1368713"/>
                    <a:gd name="connsiteX17" fmla="*/ 1523075 w 1538167"/>
                    <a:gd name="connsiteY17" fmla="*/ 1061172 h 1368713"/>
                    <a:gd name="connsiteX18" fmla="*/ 1531167 w 1538167"/>
                    <a:gd name="connsiteY18" fmla="*/ 955976 h 1368713"/>
                    <a:gd name="connsiteX19" fmla="*/ 1523075 w 1538167"/>
                    <a:gd name="connsiteY19" fmla="*/ 519006 h 1368713"/>
                    <a:gd name="connsiteX20" fmla="*/ 1523075 w 1538167"/>
                    <a:gd name="connsiteY20" fmla="*/ 478546 h 1368713"/>
                    <a:gd name="connsiteX21" fmla="*/ 1490707 w 1538167"/>
                    <a:gd name="connsiteY21" fmla="*/ 438086 h 1368713"/>
                    <a:gd name="connsiteX22" fmla="*/ 1447395 w 1538167"/>
                    <a:gd name="connsiteY22" fmla="*/ 381905 h 1368713"/>
                    <a:gd name="connsiteX23" fmla="*/ 1439072 w 1538167"/>
                    <a:gd name="connsiteY23" fmla="*/ 325029 h 1368713"/>
                    <a:gd name="connsiteX24" fmla="*/ 1411943 w 1538167"/>
                    <a:gd name="connsiteY24" fmla="*/ 255285 h 1368713"/>
                    <a:gd name="connsiteX25" fmla="*/ 1345050 w 1538167"/>
                    <a:gd name="connsiteY25" fmla="*/ 162956 h 1368713"/>
                    <a:gd name="connsiteX26" fmla="*/ 1223670 w 1538167"/>
                    <a:gd name="connsiteY26" fmla="*/ 98220 h 1368713"/>
                    <a:gd name="connsiteX27" fmla="*/ 1005185 w 1538167"/>
                    <a:gd name="connsiteY27" fmla="*/ 25392 h 1368713"/>
                    <a:gd name="connsiteX28" fmla="*/ 786700 w 1538167"/>
                    <a:gd name="connsiteY28" fmla="*/ 1116 h 1368713"/>
                    <a:gd name="connsiteX29" fmla="*/ 589407 w 1538167"/>
                    <a:gd name="connsiteY29" fmla="*/ 9672 h 1368713"/>
                    <a:gd name="connsiteX30" fmla="*/ 417086 w 1538167"/>
                    <a:gd name="connsiteY30" fmla="*/ 58224 h 1368713"/>
                    <a:gd name="connsiteX31" fmla="*/ 228349 w 1538167"/>
                    <a:gd name="connsiteY31" fmla="*/ 162956 h 1368713"/>
                    <a:gd name="connsiteX32" fmla="*/ 97184 w 1538167"/>
                    <a:gd name="connsiteY32" fmla="*/ 326722 h 1368713"/>
                    <a:gd name="connsiteX33" fmla="*/ 42233 w 1538167"/>
                    <a:gd name="connsiteY33" fmla="*/ 470454 h 1368713"/>
                    <a:gd name="connsiteX34" fmla="*/ 1772 w 1538167"/>
                    <a:gd name="connsiteY34" fmla="*/ 672755 h 1368713"/>
                    <a:gd name="connsiteX35" fmla="*/ 7476 w 1538167"/>
                    <a:gd name="connsiteY35" fmla="*/ 850779 h 1368713"/>
                    <a:gd name="connsiteX36" fmla="*/ 9864 w 1538167"/>
                    <a:gd name="connsiteY36" fmla="*/ 947884 h 1368713"/>
                    <a:gd name="connsiteX37" fmla="*/ 9864 w 1538167"/>
                    <a:gd name="connsiteY37" fmla="*/ 1036896 h 1368713"/>
                    <a:gd name="connsiteX38" fmla="*/ 9864 w 1538167"/>
                    <a:gd name="connsiteY38" fmla="*/ 1077356 h 1368713"/>
                    <a:gd name="connsiteX39" fmla="*/ 66740 w 1538167"/>
                    <a:gd name="connsiteY39" fmla="*/ 1203514 h 1368713"/>
                    <a:gd name="connsiteX40" fmla="*/ 106969 w 1538167"/>
                    <a:gd name="connsiteY40" fmla="*/ 1271565 h 1368713"/>
                    <a:gd name="connsiteX41" fmla="*/ 144809 w 1538167"/>
                    <a:gd name="connsiteY41" fmla="*/ 1362502 h 1368713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8013 w 1538167"/>
                    <a:gd name="connsiteY9" fmla="*/ 640011 h 1368338"/>
                    <a:gd name="connsiteX10" fmla="*/ 1118473 w 1538167"/>
                    <a:gd name="connsiteY10" fmla="*/ 591459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23670 w 1538167"/>
                    <a:gd name="connsiteY26" fmla="*/ 9784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8013 w 1538167"/>
                    <a:gd name="connsiteY9" fmla="*/ 640011 h 1368338"/>
                    <a:gd name="connsiteX10" fmla="*/ 1118473 w 1538167"/>
                    <a:gd name="connsiteY10" fmla="*/ 591459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8013 w 1538167"/>
                    <a:gd name="connsiteY9" fmla="*/ 640011 h 1368338"/>
                    <a:gd name="connsiteX10" fmla="*/ 1128953 w 1538167"/>
                    <a:gd name="connsiteY10" fmla="*/ 615040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5393 w 1538167"/>
                    <a:gd name="connsiteY9" fmla="*/ 668832 h 1368338"/>
                    <a:gd name="connsiteX10" fmla="*/ 1128953 w 1538167"/>
                    <a:gd name="connsiteY10" fmla="*/ 615040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5393 w 1538167"/>
                    <a:gd name="connsiteY9" fmla="*/ 668832 h 1368338"/>
                    <a:gd name="connsiteX10" fmla="*/ 1128953 w 1538167"/>
                    <a:gd name="connsiteY10" fmla="*/ 615040 h 1368338"/>
                    <a:gd name="connsiteX11" fmla="*/ 1196310 w 1538167"/>
                    <a:gd name="connsiteY11" fmla="*/ 6207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5393 w 1538167"/>
                    <a:gd name="connsiteY9" fmla="*/ 668832 h 1368338"/>
                    <a:gd name="connsiteX10" fmla="*/ 1128953 w 1538167"/>
                    <a:gd name="connsiteY10" fmla="*/ 615040 h 1368338"/>
                    <a:gd name="connsiteX11" fmla="*/ 1196310 w 1538167"/>
                    <a:gd name="connsiteY11" fmla="*/ 620743 h 1368338"/>
                    <a:gd name="connsiteX12" fmla="*/ 1253187 w 1538167"/>
                    <a:gd name="connsiteY12" fmla="*/ 688333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538167" h="1368338">
                      <a:moveTo>
                        <a:pt x="144809" y="1362127"/>
                      </a:moveTo>
                      <a:cubicBezTo>
                        <a:pt x="151552" y="1332456"/>
                        <a:pt x="148341" y="1156873"/>
                        <a:pt x="147429" y="1093165"/>
                      </a:cubicBezTo>
                      <a:cubicBezTo>
                        <a:pt x="146517" y="1029457"/>
                        <a:pt x="131245" y="998758"/>
                        <a:pt x="139337" y="979877"/>
                      </a:cubicBezTo>
                      <a:cubicBezTo>
                        <a:pt x="147429" y="960996"/>
                        <a:pt x="182494" y="1014340"/>
                        <a:pt x="195981" y="979877"/>
                      </a:cubicBezTo>
                      <a:cubicBezTo>
                        <a:pt x="209468" y="945414"/>
                        <a:pt x="198678" y="800074"/>
                        <a:pt x="220257" y="773101"/>
                      </a:cubicBezTo>
                      <a:cubicBezTo>
                        <a:pt x="241836" y="746128"/>
                        <a:pt x="279599" y="801106"/>
                        <a:pt x="325454" y="818036"/>
                      </a:cubicBezTo>
                      <a:cubicBezTo>
                        <a:pt x="371309" y="834966"/>
                        <a:pt x="421210" y="859845"/>
                        <a:pt x="495387" y="874681"/>
                      </a:cubicBezTo>
                      <a:cubicBezTo>
                        <a:pt x="569564" y="889517"/>
                        <a:pt x="685550" y="912444"/>
                        <a:pt x="770516" y="907049"/>
                      </a:cubicBezTo>
                      <a:cubicBezTo>
                        <a:pt x="855482" y="901654"/>
                        <a:pt x="954372" y="882015"/>
                        <a:pt x="1005185" y="842312"/>
                      </a:cubicBezTo>
                      <a:cubicBezTo>
                        <a:pt x="1055998" y="802609"/>
                        <a:pt x="1054765" y="706711"/>
                        <a:pt x="1075393" y="668832"/>
                      </a:cubicBezTo>
                      <a:cubicBezTo>
                        <a:pt x="1096021" y="630953"/>
                        <a:pt x="1108800" y="623055"/>
                        <a:pt x="1128953" y="615040"/>
                      </a:cubicBezTo>
                      <a:cubicBezTo>
                        <a:pt x="1149106" y="607025"/>
                        <a:pt x="1175604" y="608528"/>
                        <a:pt x="1196310" y="620743"/>
                      </a:cubicBezTo>
                      <a:cubicBezTo>
                        <a:pt x="1217016" y="632959"/>
                        <a:pt x="1230580" y="650570"/>
                        <a:pt x="1253187" y="688333"/>
                      </a:cubicBezTo>
                      <a:cubicBezTo>
                        <a:pt x="1275794" y="726096"/>
                        <a:pt x="1311245" y="800078"/>
                        <a:pt x="1331950" y="847320"/>
                      </a:cubicBezTo>
                      <a:cubicBezTo>
                        <a:pt x="1352655" y="894562"/>
                        <a:pt x="1369287" y="932596"/>
                        <a:pt x="1377418" y="971785"/>
                      </a:cubicBezTo>
                      <a:cubicBezTo>
                        <a:pt x="1385549" y="1010974"/>
                        <a:pt x="1383431" y="1016368"/>
                        <a:pt x="1380734" y="1082453"/>
                      </a:cubicBezTo>
                      <a:cubicBezTo>
                        <a:pt x="1378037" y="1148538"/>
                        <a:pt x="1337511" y="1371904"/>
                        <a:pt x="1361234" y="1368295"/>
                      </a:cubicBezTo>
                      <a:cubicBezTo>
                        <a:pt x="1384957" y="1364686"/>
                        <a:pt x="1494753" y="1129579"/>
                        <a:pt x="1523075" y="1060797"/>
                      </a:cubicBezTo>
                      <a:cubicBezTo>
                        <a:pt x="1551397" y="992015"/>
                        <a:pt x="1531167" y="1045962"/>
                        <a:pt x="1531167" y="955601"/>
                      </a:cubicBezTo>
                      <a:cubicBezTo>
                        <a:pt x="1531167" y="865240"/>
                        <a:pt x="1524424" y="598203"/>
                        <a:pt x="1523075" y="518631"/>
                      </a:cubicBezTo>
                      <a:cubicBezTo>
                        <a:pt x="1521726" y="439059"/>
                        <a:pt x="1528470" y="491658"/>
                        <a:pt x="1523075" y="478171"/>
                      </a:cubicBezTo>
                      <a:cubicBezTo>
                        <a:pt x="1517680" y="464684"/>
                        <a:pt x="1503320" y="453818"/>
                        <a:pt x="1490707" y="437711"/>
                      </a:cubicBezTo>
                      <a:cubicBezTo>
                        <a:pt x="1478094" y="421604"/>
                        <a:pt x="1456001" y="400373"/>
                        <a:pt x="1447395" y="381530"/>
                      </a:cubicBezTo>
                      <a:cubicBezTo>
                        <a:pt x="1438789" y="362687"/>
                        <a:pt x="1444981" y="345757"/>
                        <a:pt x="1439072" y="324654"/>
                      </a:cubicBezTo>
                      <a:cubicBezTo>
                        <a:pt x="1433163" y="303551"/>
                        <a:pt x="1427613" y="281922"/>
                        <a:pt x="1411943" y="254910"/>
                      </a:cubicBezTo>
                      <a:cubicBezTo>
                        <a:pt x="1396273" y="227898"/>
                        <a:pt x="1379049" y="192252"/>
                        <a:pt x="1345050" y="162581"/>
                      </a:cubicBezTo>
                      <a:cubicBezTo>
                        <a:pt x="1311051" y="132910"/>
                        <a:pt x="1261973" y="100686"/>
                        <a:pt x="1207949" y="76885"/>
                      </a:cubicBezTo>
                      <a:cubicBezTo>
                        <a:pt x="1153925" y="53084"/>
                        <a:pt x="1091113" y="32468"/>
                        <a:pt x="1020905" y="19777"/>
                      </a:cubicBezTo>
                      <a:cubicBezTo>
                        <a:pt x="950697" y="7086"/>
                        <a:pt x="858616" y="2488"/>
                        <a:pt x="786700" y="741"/>
                      </a:cubicBezTo>
                      <a:cubicBezTo>
                        <a:pt x="714784" y="-1006"/>
                        <a:pt x="651009" y="-221"/>
                        <a:pt x="589407" y="9297"/>
                      </a:cubicBezTo>
                      <a:cubicBezTo>
                        <a:pt x="527805" y="18815"/>
                        <a:pt x="477262" y="32302"/>
                        <a:pt x="417086" y="57849"/>
                      </a:cubicBezTo>
                      <a:cubicBezTo>
                        <a:pt x="356910" y="83396"/>
                        <a:pt x="281666" y="117831"/>
                        <a:pt x="228349" y="162581"/>
                      </a:cubicBezTo>
                      <a:cubicBezTo>
                        <a:pt x="175032" y="207331"/>
                        <a:pt x="128203" y="275097"/>
                        <a:pt x="97184" y="326347"/>
                      </a:cubicBezTo>
                      <a:cubicBezTo>
                        <a:pt x="66165" y="377597"/>
                        <a:pt x="58135" y="412407"/>
                        <a:pt x="42233" y="470079"/>
                      </a:cubicBezTo>
                      <a:cubicBezTo>
                        <a:pt x="26331" y="527751"/>
                        <a:pt x="7565" y="608993"/>
                        <a:pt x="1772" y="672380"/>
                      </a:cubicBezTo>
                      <a:cubicBezTo>
                        <a:pt x="-4021" y="735767"/>
                        <a:pt x="6127" y="804549"/>
                        <a:pt x="7476" y="850404"/>
                      </a:cubicBezTo>
                      <a:cubicBezTo>
                        <a:pt x="8825" y="896259"/>
                        <a:pt x="9466" y="916490"/>
                        <a:pt x="9864" y="947509"/>
                      </a:cubicBezTo>
                      <a:cubicBezTo>
                        <a:pt x="10262" y="978528"/>
                        <a:pt x="9864" y="1036521"/>
                        <a:pt x="9864" y="1036521"/>
                      </a:cubicBezTo>
                      <a:cubicBezTo>
                        <a:pt x="9864" y="1058100"/>
                        <a:pt x="385" y="1049211"/>
                        <a:pt x="9864" y="1076981"/>
                      </a:cubicBezTo>
                      <a:cubicBezTo>
                        <a:pt x="19343" y="1104751"/>
                        <a:pt x="50556" y="1170771"/>
                        <a:pt x="66740" y="1203139"/>
                      </a:cubicBezTo>
                      <a:cubicBezTo>
                        <a:pt x="82924" y="1235507"/>
                        <a:pt x="93958" y="1244692"/>
                        <a:pt x="106969" y="1271190"/>
                      </a:cubicBezTo>
                      <a:cubicBezTo>
                        <a:pt x="119980" y="1297688"/>
                        <a:pt x="138066" y="1391798"/>
                        <a:pt x="144809" y="1362127"/>
                      </a:cubicBezTo>
                      <a:close/>
                    </a:path>
                  </a:pathLst>
                </a:custGeom>
                <a:solidFill>
                  <a:srgbClr val="8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83" name="Group 182">
                  <a:extLst>
                    <a:ext uri="{FF2B5EF4-FFF2-40B4-BE49-F238E27FC236}">
                      <a16:creationId xmlns:a16="http://schemas.microsoft.com/office/drawing/2014/main" id="{191FF87A-D51D-4F3A-B099-A2E2E847E309}"/>
                    </a:ext>
                  </a:extLst>
                </p:cNvPr>
                <p:cNvGrpSpPr/>
                <p:nvPr/>
              </p:nvGrpSpPr>
              <p:grpSpPr>
                <a:xfrm>
                  <a:off x="9774808" y="3440133"/>
                  <a:ext cx="448029" cy="1066211"/>
                  <a:chOff x="9774808" y="3440133"/>
                  <a:chExt cx="448029" cy="1066211"/>
                </a:xfrm>
                <a:solidFill>
                  <a:srgbClr val="EA650D"/>
                </a:solidFill>
              </p:grpSpPr>
              <p:sp>
                <p:nvSpPr>
                  <p:cNvPr id="184" name="Trapezoid 183">
                    <a:extLst>
                      <a:ext uri="{FF2B5EF4-FFF2-40B4-BE49-F238E27FC236}">
                        <a16:creationId xmlns:a16="http://schemas.microsoft.com/office/drawing/2014/main" id="{BD3B652B-69FA-456C-A291-D86D3A854DB3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9774808" y="3440134"/>
                    <a:ext cx="448029" cy="83842"/>
                  </a:xfrm>
                  <a:prstGeom prst="trapezoid">
                    <a:avLst>
                      <a:gd name="adj" fmla="val 78126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85" name="Regular Pentagon 198">
                    <a:extLst>
                      <a:ext uri="{FF2B5EF4-FFF2-40B4-BE49-F238E27FC236}">
                        <a16:creationId xmlns:a16="http://schemas.microsoft.com/office/drawing/2014/main" id="{55B8DA3A-0397-4B98-A150-A825CABC0F44}"/>
                      </a:ext>
                    </a:extLst>
                  </p:cNvPr>
                  <p:cNvSpPr/>
                  <p:nvPr/>
                </p:nvSpPr>
                <p:spPr>
                  <a:xfrm>
                    <a:off x="9774809" y="3440133"/>
                    <a:ext cx="448028" cy="293449"/>
                  </a:xfrm>
                  <a:prstGeom prst="pentag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86" name="Rectangle 185">
                    <a:extLst>
                      <a:ext uri="{FF2B5EF4-FFF2-40B4-BE49-F238E27FC236}">
                        <a16:creationId xmlns:a16="http://schemas.microsoft.com/office/drawing/2014/main" id="{CE341104-E8B0-4602-B790-E387A1738B33}"/>
                      </a:ext>
                    </a:extLst>
                  </p:cNvPr>
                  <p:cNvSpPr/>
                  <p:nvPr/>
                </p:nvSpPr>
                <p:spPr>
                  <a:xfrm>
                    <a:off x="9927397" y="3733582"/>
                    <a:ext cx="151963" cy="77276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172" name="Groep 56">
                <a:extLst>
                  <a:ext uri="{FF2B5EF4-FFF2-40B4-BE49-F238E27FC236}">
                    <a16:creationId xmlns:a16="http://schemas.microsoft.com/office/drawing/2014/main" id="{13CE2A66-1B6B-42AF-8374-B1242B12DF8E}"/>
                  </a:ext>
                </a:extLst>
              </p:cNvPr>
              <p:cNvGrpSpPr/>
              <p:nvPr/>
            </p:nvGrpSpPr>
            <p:grpSpPr>
              <a:xfrm>
                <a:off x="633876" y="5887736"/>
                <a:ext cx="1187050" cy="603859"/>
                <a:chOff x="3700203" y="1097574"/>
                <a:chExt cx="1432437" cy="728689"/>
              </a:xfrm>
              <a:solidFill>
                <a:schemeClr val="bg1"/>
              </a:solidFill>
            </p:grpSpPr>
            <p:grpSp>
              <p:nvGrpSpPr>
                <p:cNvPr id="173" name="Group 172">
                  <a:extLst>
                    <a:ext uri="{FF2B5EF4-FFF2-40B4-BE49-F238E27FC236}">
                      <a16:creationId xmlns:a16="http://schemas.microsoft.com/office/drawing/2014/main" id="{363BFA08-B4E6-4DB0-8396-F08728A30489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4336337" y="1097574"/>
                  <a:ext cx="18872" cy="0"/>
                  <a:chOff x="991226" y="4289503"/>
                  <a:chExt cx="20637" cy="0"/>
                </a:xfrm>
                <a:grpFill/>
              </p:grpSpPr>
              <p:sp>
                <p:nvSpPr>
                  <p:cNvPr id="175" name="Freeform 11">
                    <a:extLst>
                      <a:ext uri="{FF2B5EF4-FFF2-40B4-BE49-F238E27FC236}">
                        <a16:creationId xmlns:a16="http://schemas.microsoft.com/office/drawing/2014/main" id="{3EEDF36B-DE56-47F4-BA09-A2FA36E6F86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91226" y="4289503"/>
                    <a:ext cx="9525" cy="0"/>
                  </a:xfrm>
                  <a:custGeom>
                    <a:avLst/>
                    <a:gdLst>
                      <a:gd name="T0" fmla="*/ 6 w 6"/>
                      <a:gd name="T1" fmla="*/ 0 w 6"/>
                      <a:gd name="T2" fmla="*/ 6 w 6"/>
                      <a:gd name="T3" fmla="*/ 6 w 6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6">
                        <a:moveTo>
                          <a:pt x="6" y="0"/>
                        </a:moveTo>
                        <a:lnTo>
                          <a:pt x="0" y="0"/>
                        </a:lnTo>
                        <a:lnTo>
                          <a:pt x="6" y="0"/>
                        </a:lnTo>
                        <a:lnTo>
                          <a:pt x="6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47" tIns="46623" rIns="93247" bIns="46623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defTabSz="932418"/>
                    <a:endParaRPr lang="en-US" sz="140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76" name="Freeform 12">
                    <a:extLst>
                      <a:ext uri="{FF2B5EF4-FFF2-40B4-BE49-F238E27FC236}">
                        <a16:creationId xmlns:a16="http://schemas.microsoft.com/office/drawing/2014/main" id="{0C3A1646-DD61-4F76-8551-40CBDCAFF4D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00751" y="4289503"/>
                    <a:ext cx="11112" cy="0"/>
                  </a:xfrm>
                  <a:custGeom>
                    <a:avLst/>
                    <a:gdLst>
                      <a:gd name="T0" fmla="*/ 0 w 7"/>
                      <a:gd name="T1" fmla="*/ 0 w 7"/>
                      <a:gd name="T2" fmla="*/ 7 w 7"/>
                      <a:gd name="T3" fmla="*/ 0 w 7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7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47" tIns="46623" rIns="93247" bIns="46623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defTabSz="932418"/>
                    <a:endParaRPr lang="en-US" sz="140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74" name="Tekstvak 58">
                  <a:extLst>
                    <a:ext uri="{FF2B5EF4-FFF2-40B4-BE49-F238E27FC236}">
                      <a16:creationId xmlns:a16="http://schemas.microsoft.com/office/drawing/2014/main" id="{F0164C75-DD44-49E6-BBC2-3DC50920F173}"/>
                    </a:ext>
                  </a:extLst>
                </p:cNvPr>
                <p:cNvSpPr txBox="1"/>
                <p:nvPr/>
              </p:nvSpPr>
              <p:spPr>
                <a:xfrm>
                  <a:off x="3700203" y="1160705"/>
                  <a:ext cx="1432437" cy="66555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nl-NL" sz="1000" dirty="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PERFORM</a:t>
                  </a:r>
                  <a:br>
                    <a:rPr lang="nl-NL" sz="1000" dirty="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</a:br>
                  <a:r>
                    <a:rPr lang="nl-NL" sz="1000" dirty="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FIRST MFA</a:t>
                  </a:r>
                </a:p>
              </p:txBody>
            </p:sp>
          </p:grpSp>
        </p:grpSp>
        <p:grpSp>
          <p:nvGrpSpPr>
            <p:cNvPr id="159" name="Groep 266">
              <a:extLst>
                <a:ext uri="{FF2B5EF4-FFF2-40B4-BE49-F238E27FC236}">
                  <a16:creationId xmlns:a16="http://schemas.microsoft.com/office/drawing/2014/main" id="{4EEE25FD-69C9-4F77-BA3E-CAAD08D8166C}"/>
                </a:ext>
              </a:extLst>
            </p:cNvPr>
            <p:cNvGrpSpPr/>
            <p:nvPr/>
          </p:nvGrpSpPr>
          <p:grpSpPr>
            <a:xfrm>
              <a:off x="4216571" y="2337314"/>
              <a:ext cx="195406" cy="418040"/>
              <a:chOff x="2896344" y="1956348"/>
              <a:chExt cx="374270" cy="800691"/>
            </a:xfrm>
          </p:grpSpPr>
          <p:sp>
            <p:nvSpPr>
              <p:cNvPr id="160" name="Afgeronde rechthoek 268">
                <a:extLst>
                  <a:ext uri="{FF2B5EF4-FFF2-40B4-BE49-F238E27FC236}">
                    <a16:creationId xmlns:a16="http://schemas.microsoft.com/office/drawing/2014/main" id="{9A99C4D0-B4C4-42D6-A67E-B7BE6AD45AEF}"/>
                  </a:ext>
                </a:extLst>
              </p:cNvPr>
              <p:cNvSpPr/>
              <p:nvPr/>
            </p:nvSpPr>
            <p:spPr>
              <a:xfrm rot="21076819">
                <a:off x="2896344" y="1956348"/>
                <a:ext cx="294746" cy="459640"/>
              </a:xfrm>
              <a:prstGeom prst="roundRect">
                <a:avLst>
                  <a:gd name="adj" fmla="val 1023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1" name="Afgeronde rechthoek 269">
                <a:extLst>
                  <a:ext uri="{FF2B5EF4-FFF2-40B4-BE49-F238E27FC236}">
                    <a16:creationId xmlns:a16="http://schemas.microsoft.com/office/drawing/2014/main" id="{D126F537-4A32-46B7-95AA-DD834C81EFDB}"/>
                  </a:ext>
                </a:extLst>
              </p:cNvPr>
              <p:cNvSpPr/>
              <p:nvPr/>
            </p:nvSpPr>
            <p:spPr>
              <a:xfrm rot="21076819">
                <a:off x="2932073" y="2303583"/>
                <a:ext cx="338541" cy="453456"/>
              </a:xfrm>
              <a:prstGeom prst="roundRect">
                <a:avLst>
                  <a:gd name="adj" fmla="val 927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62" name="Groep 270">
                <a:extLst>
                  <a:ext uri="{FF2B5EF4-FFF2-40B4-BE49-F238E27FC236}">
                    <a16:creationId xmlns:a16="http://schemas.microsoft.com/office/drawing/2014/main" id="{E1910A8B-9173-4FE1-8FFA-A503225A4796}"/>
                  </a:ext>
                </a:extLst>
              </p:cNvPr>
              <p:cNvGrpSpPr/>
              <p:nvPr/>
            </p:nvGrpSpPr>
            <p:grpSpPr>
              <a:xfrm rot="21076819">
                <a:off x="2920733" y="1969025"/>
                <a:ext cx="300557" cy="755557"/>
                <a:chOff x="3047307" y="1958991"/>
                <a:chExt cx="300557" cy="755557"/>
              </a:xfrm>
            </p:grpSpPr>
            <p:sp>
              <p:nvSpPr>
                <p:cNvPr id="163" name="Afgeronde rechthoek 271">
                  <a:extLst>
                    <a:ext uri="{FF2B5EF4-FFF2-40B4-BE49-F238E27FC236}">
                      <a16:creationId xmlns:a16="http://schemas.microsoft.com/office/drawing/2014/main" id="{8EDF4374-5371-4956-BFD4-CFE4D718036A}"/>
                    </a:ext>
                  </a:extLst>
                </p:cNvPr>
                <p:cNvSpPr/>
                <p:nvPr/>
              </p:nvSpPr>
              <p:spPr>
                <a:xfrm>
                  <a:off x="3063594" y="1958991"/>
                  <a:ext cx="265911" cy="414673"/>
                </a:xfrm>
                <a:prstGeom prst="roundRect">
                  <a:avLst>
                    <a:gd name="adj" fmla="val 10235"/>
                  </a:avLst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4" name="Afgeronde rechthoek 272">
                  <a:extLst>
                    <a:ext uri="{FF2B5EF4-FFF2-40B4-BE49-F238E27FC236}">
                      <a16:creationId xmlns:a16="http://schemas.microsoft.com/office/drawing/2014/main" id="{50635BE8-F775-4B68-A8F5-4AF90D5C2815}"/>
                    </a:ext>
                  </a:extLst>
                </p:cNvPr>
                <p:cNvSpPr/>
                <p:nvPr/>
              </p:nvSpPr>
              <p:spPr>
                <a:xfrm>
                  <a:off x="3097068" y="2052653"/>
                  <a:ext cx="197665" cy="277396"/>
                </a:xfrm>
                <a:prstGeom prst="roundRect">
                  <a:avLst>
                    <a:gd name="adj" fmla="val 1893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5" name="Afgeronde rechthoek 273">
                  <a:extLst>
                    <a:ext uri="{FF2B5EF4-FFF2-40B4-BE49-F238E27FC236}">
                      <a16:creationId xmlns:a16="http://schemas.microsoft.com/office/drawing/2014/main" id="{C48AE17E-8CA9-480D-8B5C-00CC9D2E201C}"/>
                    </a:ext>
                  </a:extLst>
                </p:cNvPr>
                <p:cNvSpPr/>
                <p:nvPr/>
              </p:nvSpPr>
              <p:spPr>
                <a:xfrm>
                  <a:off x="3047307" y="2311969"/>
                  <a:ext cx="300557" cy="402579"/>
                </a:xfrm>
                <a:prstGeom prst="roundRect">
                  <a:avLst>
                    <a:gd name="adj" fmla="val 9272"/>
                  </a:avLst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6" name="Rechthoek 274">
                  <a:extLst>
                    <a:ext uri="{FF2B5EF4-FFF2-40B4-BE49-F238E27FC236}">
                      <a16:creationId xmlns:a16="http://schemas.microsoft.com/office/drawing/2014/main" id="{32545F06-05D1-468E-B343-321D269A7E7E}"/>
                    </a:ext>
                  </a:extLst>
                </p:cNvPr>
                <p:cNvSpPr/>
                <p:nvPr/>
              </p:nvSpPr>
              <p:spPr>
                <a:xfrm>
                  <a:off x="3163505" y="1987740"/>
                  <a:ext cx="75068" cy="288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7" name="Rechthoek 275">
                  <a:extLst>
                    <a:ext uri="{FF2B5EF4-FFF2-40B4-BE49-F238E27FC236}">
                      <a16:creationId xmlns:a16="http://schemas.microsoft.com/office/drawing/2014/main" id="{9F411D73-4784-4B1C-9721-C702F48DE5F2}"/>
                    </a:ext>
                  </a:extLst>
                </p:cNvPr>
                <p:cNvSpPr/>
                <p:nvPr/>
              </p:nvSpPr>
              <p:spPr>
                <a:xfrm>
                  <a:off x="3275856" y="2266250"/>
                  <a:ext cx="72008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8" name="Rechthoek 276">
                  <a:extLst>
                    <a:ext uri="{FF2B5EF4-FFF2-40B4-BE49-F238E27FC236}">
                      <a16:creationId xmlns:a16="http://schemas.microsoft.com/office/drawing/2014/main" id="{B56FEA68-FF0A-40E9-8DC9-72BCDB6965B2}"/>
                    </a:ext>
                  </a:extLst>
                </p:cNvPr>
                <p:cNvSpPr/>
                <p:nvPr/>
              </p:nvSpPr>
              <p:spPr>
                <a:xfrm>
                  <a:off x="3150640" y="2670971"/>
                  <a:ext cx="90000" cy="18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69" name="Ovaal 277">
                  <a:extLst>
                    <a:ext uri="{FF2B5EF4-FFF2-40B4-BE49-F238E27FC236}">
                      <a16:creationId xmlns:a16="http://schemas.microsoft.com/office/drawing/2014/main" id="{DA7BDC10-5C11-4D92-90FF-FCF976039B0E}"/>
                    </a:ext>
                  </a:extLst>
                </p:cNvPr>
                <p:cNvSpPr/>
                <p:nvPr/>
              </p:nvSpPr>
              <p:spPr>
                <a:xfrm>
                  <a:off x="3153933" y="2410353"/>
                  <a:ext cx="86227" cy="8209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70" name="Rechthoek 278">
                  <a:extLst>
                    <a:ext uri="{FF2B5EF4-FFF2-40B4-BE49-F238E27FC236}">
                      <a16:creationId xmlns:a16="http://schemas.microsoft.com/office/drawing/2014/main" id="{F623DF5D-351D-491E-B713-5B0C1D5AE118}"/>
                    </a:ext>
                  </a:extLst>
                </p:cNvPr>
                <p:cNvSpPr/>
                <p:nvPr/>
              </p:nvSpPr>
              <p:spPr>
                <a:xfrm>
                  <a:off x="3174709" y="2487495"/>
                  <a:ext cx="39600" cy="568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</p:grp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2EAA84FB-DB40-4281-8367-79C1C2A331DF}"/>
              </a:ext>
            </a:extLst>
          </p:cNvPr>
          <p:cNvGrpSpPr/>
          <p:nvPr/>
        </p:nvGrpSpPr>
        <p:grpSpPr>
          <a:xfrm>
            <a:off x="6937044" y="2177912"/>
            <a:ext cx="825868" cy="962827"/>
            <a:chOff x="3653529" y="2192637"/>
            <a:chExt cx="825868" cy="962827"/>
          </a:xfrm>
        </p:grpSpPr>
        <p:grpSp>
          <p:nvGrpSpPr>
            <p:cNvPr id="190" name="Group 189">
              <a:extLst>
                <a:ext uri="{FF2B5EF4-FFF2-40B4-BE49-F238E27FC236}">
                  <a16:creationId xmlns:a16="http://schemas.microsoft.com/office/drawing/2014/main" id="{76796603-64C7-4CDD-87D4-024E557DD988}"/>
                </a:ext>
              </a:extLst>
            </p:cNvPr>
            <p:cNvGrpSpPr/>
            <p:nvPr/>
          </p:nvGrpSpPr>
          <p:grpSpPr>
            <a:xfrm>
              <a:off x="3653529" y="2192637"/>
              <a:ext cx="825868" cy="962827"/>
              <a:chOff x="658183" y="5164360"/>
              <a:chExt cx="1138438" cy="1327235"/>
            </a:xfrm>
          </p:grpSpPr>
          <p:grpSp>
            <p:nvGrpSpPr>
              <p:cNvPr id="203" name="Group 202">
                <a:extLst>
                  <a:ext uri="{FF2B5EF4-FFF2-40B4-BE49-F238E27FC236}">
                    <a16:creationId xmlns:a16="http://schemas.microsoft.com/office/drawing/2014/main" id="{396E20B5-04B0-46D1-8813-38A14E3E417C}"/>
                  </a:ext>
                </a:extLst>
              </p:cNvPr>
              <p:cNvGrpSpPr/>
              <p:nvPr/>
            </p:nvGrpSpPr>
            <p:grpSpPr>
              <a:xfrm>
                <a:off x="851972" y="5164360"/>
                <a:ext cx="824554" cy="831479"/>
                <a:chOff x="8246003" y="962751"/>
                <a:chExt cx="3514083" cy="3543593"/>
              </a:xfrm>
            </p:grpSpPr>
            <p:sp>
              <p:nvSpPr>
                <p:cNvPr id="209" name="Freeform 6">
                  <a:extLst>
                    <a:ext uri="{FF2B5EF4-FFF2-40B4-BE49-F238E27FC236}">
                      <a16:creationId xmlns:a16="http://schemas.microsoft.com/office/drawing/2014/main" id="{F38882FD-4DCE-49B3-87D6-519708ADE4B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246003" y="3210651"/>
                  <a:ext cx="1510678" cy="1295693"/>
                </a:xfrm>
                <a:custGeom>
                  <a:avLst/>
                  <a:gdLst>
                    <a:gd name="T0" fmla="*/ 96 w 314"/>
                    <a:gd name="T1" fmla="*/ 64 h 356"/>
                    <a:gd name="T2" fmla="*/ 0 w 314"/>
                    <a:gd name="T3" fmla="*/ 154 h 356"/>
                    <a:gd name="T4" fmla="*/ 0 w 314"/>
                    <a:gd name="T5" fmla="*/ 324 h 356"/>
                    <a:gd name="T6" fmla="*/ 314 w 314"/>
                    <a:gd name="T7" fmla="*/ 356 h 356"/>
                    <a:gd name="T8" fmla="*/ 271 w 314"/>
                    <a:gd name="T9" fmla="*/ 0 h 356"/>
                    <a:gd name="T10" fmla="*/ 96 w 314"/>
                    <a:gd name="T11" fmla="*/ 64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14" h="356">
                      <a:moveTo>
                        <a:pt x="96" y="64"/>
                      </a:moveTo>
                      <a:cubicBezTo>
                        <a:pt x="11" y="91"/>
                        <a:pt x="0" y="154"/>
                        <a:pt x="0" y="154"/>
                      </a:cubicBezTo>
                      <a:cubicBezTo>
                        <a:pt x="0" y="324"/>
                        <a:pt x="0" y="324"/>
                        <a:pt x="0" y="324"/>
                      </a:cubicBezTo>
                      <a:cubicBezTo>
                        <a:pt x="59" y="335"/>
                        <a:pt x="314" y="356"/>
                        <a:pt x="314" y="356"/>
                      </a:cubicBezTo>
                      <a:cubicBezTo>
                        <a:pt x="271" y="0"/>
                        <a:pt x="271" y="0"/>
                        <a:pt x="271" y="0"/>
                      </a:cubicBezTo>
                      <a:cubicBezTo>
                        <a:pt x="271" y="0"/>
                        <a:pt x="181" y="37"/>
                        <a:pt x="96" y="64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  <a:extLst/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10" name="Freeform 7">
                  <a:extLst>
                    <a:ext uri="{FF2B5EF4-FFF2-40B4-BE49-F238E27FC236}">
                      <a16:creationId xmlns:a16="http://schemas.microsoft.com/office/drawing/2014/main" id="{91C6A4FD-5FE4-4F60-8816-DFA20F6FE5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45312" y="3181948"/>
                  <a:ext cx="1514774" cy="1315019"/>
                </a:xfrm>
                <a:custGeom>
                  <a:avLst/>
                  <a:gdLst>
                    <a:gd name="T0" fmla="*/ 218 w 313"/>
                    <a:gd name="T1" fmla="*/ 64 h 356"/>
                    <a:gd name="T2" fmla="*/ 42 w 313"/>
                    <a:gd name="T3" fmla="*/ 0 h 356"/>
                    <a:gd name="T4" fmla="*/ 0 w 313"/>
                    <a:gd name="T5" fmla="*/ 356 h 356"/>
                    <a:gd name="T6" fmla="*/ 313 w 313"/>
                    <a:gd name="T7" fmla="*/ 324 h 356"/>
                    <a:gd name="T8" fmla="*/ 313 w 313"/>
                    <a:gd name="T9" fmla="*/ 154 h 356"/>
                    <a:gd name="T10" fmla="*/ 218 w 313"/>
                    <a:gd name="T11" fmla="*/ 64 h 3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313" h="356">
                      <a:moveTo>
                        <a:pt x="218" y="64"/>
                      </a:moveTo>
                      <a:cubicBezTo>
                        <a:pt x="133" y="37"/>
                        <a:pt x="42" y="0"/>
                        <a:pt x="42" y="0"/>
                      </a:cubicBezTo>
                      <a:cubicBezTo>
                        <a:pt x="0" y="356"/>
                        <a:pt x="0" y="356"/>
                        <a:pt x="0" y="356"/>
                      </a:cubicBezTo>
                      <a:cubicBezTo>
                        <a:pt x="0" y="356"/>
                        <a:pt x="255" y="335"/>
                        <a:pt x="313" y="324"/>
                      </a:cubicBezTo>
                      <a:cubicBezTo>
                        <a:pt x="313" y="154"/>
                        <a:pt x="313" y="154"/>
                        <a:pt x="313" y="154"/>
                      </a:cubicBezTo>
                      <a:cubicBezTo>
                        <a:pt x="313" y="154"/>
                        <a:pt x="303" y="91"/>
                        <a:pt x="218" y="64"/>
                      </a:cubicBez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  <a:extLst/>
              </p:spPr>
              <p:txBody>
                <a:bodyPr vert="horz" wrap="square" lIns="93247" tIns="46623" rIns="93247" bIns="46623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US"/>
                  </a:defPPr>
                  <a:lvl1pPr marL="0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66371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32742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99113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65484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33185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98226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64597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730969" algn="l" defTabSz="932742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defTabSz="932418"/>
                  <a:endParaRPr lang="en-US" sz="1400">
                    <a:effectLst>
                      <a:glow rad="101600">
                        <a:schemeClr val="bg1">
                          <a:alpha val="60000"/>
                        </a:schemeClr>
                      </a:glo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11" name="Group 210">
                  <a:extLst>
                    <a:ext uri="{FF2B5EF4-FFF2-40B4-BE49-F238E27FC236}">
                      <a16:creationId xmlns:a16="http://schemas.microsoft.com/office/drawing/2014/main" id="{0CBD0880-2CD2-4224-AEFA-A51BBEF0586D}"/>
                    </a:ext>
                  </a:extLst>
                </p:cNvPr>
                <p:cNvGrpSpPr/>
                <p:nvPr/>
              </p:nvGrpSpPr>
              <p:grpSpPr>
                <a:xfrm>
                  <a:off x="9357598" y="3034434"/>
                  <a:ext cx="1286978" cy="1471908"/>
                  <a:chOff x="9357598" y="3034434"/>
                  <a:chExt cx="1286978" cy="1471908"/>
                </a:xfrm>
                <a:solidFill>
                  <a:schemeClr val="bg1"/>
                </a:solidFill>
              </p:grpSpPr>
              <p:sp>
                <p:nvSpPr>
                  <p:cNvPr id="219" name="Trapezoid 218">
                    <a:extLst>
                      <a:ext uri="{FF2B5EF4-FFF2-40B4-BE49-F238E27FC236}">
                        <a16:creationId xmlns:a16="http://schemas.microsoft.com/office/drawing/2014/main" id="{22B1E089-4300-4835-8D08-B5C8C676220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9594650" y="3563277"/>
                    <a:ext cx="814836" cy="943065"/>
                  </a:xfrm>
                  <a:prstGeom prst="trapezoid">
                    <a:avLst>
                      <a:gd name="adj" fmla="val 19333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20" name="Freeform 260">
                    <a:extLst>
                      <a:ext uri="{FF2B5EF4-FFF2-40B4-BE49-F238E27FC236}">
                        <a16:creationId xmlns:a16="http://schemas.microsoft.com/office/drawing/2014/main" id="{51D50EAD-BFC6-4713-AF14-09FB2E9C4A3D}"/>
                      </a:ext>
                    </a:extLst>
                  </p:cNvPr>
                  <p:cNvSpPr/>
                  <p:nvPr/>
                </p:nvSpPr>
                <p:spPr>
                  <a:xfrm>
                    <a:off x="9357598" y="3034434"/>
                    <a:ext cx="1286978" cy="782345"/>
                  </a:xfrm>
                  <a:custGeom>
                    <a:avLst/>
                    <a:gdLst>
                      <a:gd name="connsiteX0" fmla="*/ 32078 w 1286369"/>
                      <a:gd name="connsiteY0" fmla="*/ 90000 h 810090"/>
                      <a:gd name="connsiteX1" fmla="*/ 653032 w 1286369"/>
                      <a:gd name="connsiteY1" fmla="*/ 8779 h 810090"/>
                      <a:gd name="connsiteX2" fmla="*/ 1255645 w 1286369"/>
                      <a:gd name="connsiteY2" fmla="*/ 92620 h 810090"/>
                      <a:gd name="connsiteX3" fmla="*/ 1182284 w 1286369"/>
                      <a:gd name="connsiteY3" fmla="*/ 789556 h 810090"/>
                      <a:gd name="connsiteX4" fmla="*/ 1043421 w 1286369"/>
                      <a:gd name="connsiteY4" fmla="*/ 624492 h 810090"/>
                      <a:gd name="connsiteX5" fmla="*/ 244303 w 1286369"/>
                      <a:gd name="connsiteY5" fmla="*/ 619252 h 810090"/>
                      <a:gd name="connsiteX6" fmla="*/ 105440 w 1286369"/>
                      <a:gd name="connsiteY6" fmla="*/ 781695 h 810090"/>
                      <a:gd name="connsiteX7" fmla="*/ 32078 w 1286369"/>
                      <a:gd name="connsiteY7" fmla="*/ 90000 h 810090"/>
                      <a:gd name="connsiteX0" fmla="*/ 32078 w 1286369"/>
                      <a:gd name="connsiteY0" fmla="*/ 90000 h 810090"/>
                      <a:gd name="connsiteX1" fmla="*/ 653032 w 1286369"/>
                      <a:gd name="connsiteY1" fmla="*/ 8779 h 810090"/>
                      <a:gd name="connsiteX2" fmla="*/ 1255645 w 1286369"/>
                      <a:gd name="connsiteY2" fmla="*/ 92620 h 810090"/>
                      <a:gd name="connsiteX3" fmla="*/ 1182284 w 1286369"/>
                      <a:gd name="connsiteY3" fmla="*/ 789556 h 810090"/>
                      <a:gd name="connsiteX4" fmla="*/ 1043421 w 1286369"/>
                      <a:gd name="connsiteY4" fmla="*/ 624492 h 810090"/>
                      <a:gd name="connsiteX5" fmla="*/ 244303 w 1286369"/>
                      <a:gd name="connsiteY5" fmla="*/ 619252 h 810090"/>
                      <a:gd name="connsiteX6" fmla="*/ 105440 w 1286369"/>
                      <a:gd name="connsiteY6" fmla="*/ 781695 h 810090"/>
                      <a:gd name="connsiteX7" fmla="*/ 32078 w 1286369"/>
                      <a:gd name="connsiteY7" fmla="*/ 90000 h 810090"/>
                      <a:gd name="connsiteX0" fmla="*/ 32687 w 1286978"/>
                      <a:gd name="connsiteY0" fmla="*/ 89034 h 809124"/>
                      <a:gd name="connsiteX1" fmla="*/ 653641 w 1286978"/>
                      <a:gd name="connsiteY1" fmla="*/ 7813 h 809124"/>
                      <a:gd name="connsiteX2" fmla="*/ 1256254 w 1286978"/>
                      <a:gd name="connsiteY2" fmla="*/ 91654 h 809124"/>
                      <a:gd name="connsiteX3" fmla="*/ 1182893 w 1286978"/>
                      <a:gd name="connsiteY3" fmla="*/ 788590 h 809124"/>
                      <a:gd name="connsiteX4" fmla="*/ 1044030 w 1286978"/>
                      <a:gd name="connsiteY4" fmla="*/ 623526 h 809124"/>
                      <a:gd name="connsiteX5" fmla="*/ 244912 w 1286978"/>
                      <a:gd name="connsiteY5" fmla="*/ 618286 h 809124"/>
                      <a:gd name="connsiteX6" fmla="*/ 103429 w 1286978"/>
                      <a:gd name="connsiteY6" fmla="*/ 754529 h 809124"/>
                      <a:gd name="connsiteX7" fmla="*/ 32687 w 1286978"/>
                      <a:gd name="connsiteY7" fmla="*/ 89034 h 809124"/>
                      <a:gd name="connsiteX0" fmla="*/ 32687 w 1286978"/>
                      <a:gd name="connsiteY0" fmla="*/ 89034 h 813231"/>
                      <a:gd name="connsiteX1" fmla="*/ 653641 w 1286978"/>
                      <a:gd name="connsiteY1" fmla="*/ 7813 h 813231"/>
                      <a:gd name="connsiteX2" fmla="*/ 1256254 w 1286978"/>
                      <a:gd name="connsiteY2" fmla="*/ 91654 h 813231"/>
                      <a:gd name="connsiteX3" fmla="*/ 1182893 w 1286978"/>
                      <a:gd name="connsiteY3" fmla="*/ 788590 h 813231"/>
                      <a:gd name="connsiteX4" fmla="*/ 1044030 w 1286978"/>
                      <a:gd name="connsiteY4" fmla="*/ 623526 h 813231"/>
                      <a:gd name="connsiteX5" fmla="*/ 244912 w 1286978"/>
                      <a:gd name="connsiteY5" fmla="*/ 618286 h 813231"/>
                      <a:gd name="connsiteX6" fmla="*/ 103429 w 1286978"/>
                      <a:gd name="connsiteY6" fmla="*/ 754529 h 813231"/>
                      <a:gd name="connsiteX7" fmla="*/ 32687 w 1286978"/>
                      <a:gd name="connsiteY7" fmla="*/ 89034 h 813231"/>
                      <a:gd name="connsiteX0" fmla="*/ 32687 w 1288192"/>
                      <a:gd name="connsiteY0" fmla="*/ 88674 h 796477"/>
                      <a:gd name="connsiteX1" fmla="*/ 653641 w 1288192"/>
                      <a:gd name="connsiteY1" fmla="*/ 7453 h 796477"/>
                      <a:gd name="connsiteX2" fmla="*/ 1256254 w 1288192"/>
                      <a:gd name="connsiteY2" fmla="*/ 91294 h 796477"/>
                      <a:gd name="connsiteX3" fmla="*/ 1188133 w 1288192"/>
                      <a:gd name="connsiteY3" fmla="*/ 775129 h 796477"/>
                      <a:gd name="connsiteX4" fmla="*/ 1044030 w 1288192"/>
                      <a:gd name="connsiteY4" fmla="*/ 623166 h 796477"/>
                      <a:gd name="connsiteX5" fmla="*/ 244912 w 1288192"/>
                      <a:gd name="connsiteY5" fmla="*/ 617926 h 796477"/>
                      <a:gd name="connsiteX6" fmla="*/ 103429 w 1288192"/>
                      <a:gd name="connsiteY6" fmla="*/ 754169 h 796477"/>
                      <a:gd name="connsiteX7" fmla="*/ 32687 w 1288192"/>
                      <a:gd name="connsiteY7" fmla="*/ 88674 h 796477"/>
                      <a:gd name="connsiteX0" fmla="*/ 32687 w 1286978"/>
                      <a:gd name="connsiteY0" fmla="*/ 88674 h 780197"/>
                      <a:gd name="connsiteX1" fmla="*/ 653641 w 1286978"/>
                      <a:gd name="connsiteY1" fmla="*/ 7453 h 780197"/>
                      <a:gd name="connsiteX2" fmla="*/ 1256254 w 1286978"/>
                      <a:gd name="connsiteY2" fmla="*/ 91294 h 780197"/>
                      <a:gd name="connsiteX3" fmla="*/ 1182893 w 1286978"/>
                      <a:gd name="connsiteY3" fmla="*/ 754169 h 780197"/>
                      <a:gd name="connsiteX4" fmla="*/ 1044030 w 1286978"/>
                      <a:gd name="connsiteY4" fmla="*/ 623166 h 780197"/>
                      <a:gd name="connsiteX5" fmla="*/ 244912 w 1286978"/>
                      <a:gd name="connsiteY5" fmla="*/ 617926 h 780197"/>
                      <a:gd name="connsiteX6" fmla="*/ 103429 w 1286978"/>
                      <a:gd name="connsiteY6" fmla="*/ 754169 h 780197"/>
                      <a:gd name="connsiteX7" fmla="*/ 32687 w 1286978"/>
                      <a:gd name="connsiteY7" fmla="*/ 88674 h 780197"/>
                      <a:gd name="connsiteX0" fmla="*/ 32687 w 1286978"/>
                      <a:gd name="connsiteY0" fmla="*/ 88674 h 782345"/>
                      <a:gd name="connsiteX1" fmla="*/ 653641 w 1286978"/>
                      <a:gd name="connsiteY1" fmla="*/ 7453 h 782345"/>
                      <a:gd name="connsiteX2" fmla="*/ 1256254 w 1286978"/>
                      <a:gd name="connsiteY2" fmla="*/ 91294 h 782345"/>
                      <a:gd name="connsiteX3" fmla="*/ 1182893 w 1286978"/>
                      <a:gd name="connsiteY3" fmla="*/ 754169 h 782345"/>
                      <a:gd name="connsiteX4" fmla="*/ 1044030 w 1286978"/>
                      <a:gd name="connsiteY4" fmla="*/ 623166 h 782345"/>
                      <a:gd name="connsiteX5" fmla="*/ 244912 w 1286978"/>
                      <a:gd name="connsiteY5" fmla="*/ 617926 h 782345"/>
                      <a:gd name="connsiteX6" fmla="*/ 103429 w 1286978"/>
                      <a:gd name="connsiteY6" fmla="*/ 754169 h 782345"/>
                      <a:gd name="connsiteX7" fmla="*/ 32687 w 1286978"/>
                      <a:gd name="connsiteY7" fmla="*/ 88674 h 782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86978" h="782345">
                        <a:moveTo>
                          <a:pt x="32687" y="88674"/>
                        </a:moveTo>
                        <a:cubicBezTo>
                          <a:pt x="124389" y="-35779"/>
                          <a:pt x="449713" y="7016"/>
                          <a:pt x="653641" y="7453"/>
                        </a:cubicBezTo>
                        <a:cubicBezTo>
                          <a:pt x="857569" y="7890"/>
                          <a:pt x="1168045" y="-33159"/>
                          <a:pt x="1256254" y="91294"/>
                        </a:cubicBezTo>
                        <a:cubicBezTo>
                          <a:pt x="1344463" y="215747"/>
                          <a:pt x="1218264" y="665524"/>
                          <a:pt x="1182893" y="754169"/>
                        </a:cubicBezTo>
                        <a:cubicBezTo>
                          <a:pt x="1147522" y="842814"/>
                          <a:pt x="1182019" y="700895"/>
                          <a:pt x="1044030" y="623166"/>
                        </a:cubicBezTo>
                        <a:cubicBezTo>
                          <a:pt x="906041" y="545437"/>
                          <a:pt x="401242" y="591726"/>
                          <a:pt x="244912" y="617926"/>
                        </a:cubicBezTo>
                        <a:cubicBezTo>
                          <a:pt x="133123" y="683427"/>
                          <a:pt x="139236" y="842378"/>
                          <a:pt x="103429" y="754169"/>
                        </a:cubicBezTo>
                        <a:cubicBezTo>
                          <a:pt x="67622" y="665960"/>
                          <a:pt x="-59015" y="213127"/>
                          <a:pt x="32687" y="8867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12" name="Oval 211">
                  <a:extLst>
                    <a:ext uri="{FF2B5EF4-FFF2-40B4-BE49-F238E27FC236}">
                      <a16:creationId xmlns:a16="http://schemas.microsoft.com/office/drawing/2014/main" id="{D4F67045-8C62-417C-8107-EE3A20867148}"/>
                    </a:ext>
                  </a:extLst>
                </p:cNvPr>
                <p:cNvSpPr/>
                <p:nvPr/>
              </p:nvSpPr>
              <p:spPr>
                <a:xfrm>
                  <a:off x="9550109" y="2439273"/>
                  <a:ext cx="903920" cy="1076844"/>
                </a:xfrm>
                <a:prstGeom prst="ellipse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13" name="Freeform 253">
                  <a:extLst>
                    <a:ext uri="{FF2B5EF4-FFF2-40B4-BE49-F238E27FC236}">
                      <a16:creationId xmlns:a16="http://schemas.microsoft.com/office/drawing/2014/main" id="{A2174F96-A978-43AE-8406-385CF7FC05D7}"/>
                    </a:ext>
                  </a:extLst>
                </p:cNvPr>
                <p:cNvSpPr/>
                <p:nvPr/>
              </p:nvSpPr>
              <p:spPr>
                <a:xfrm>
                  <a:off x="9083418" y="1401871"/>
                  <a:ext cx="1831739" cy="1777893"/>
                </a:xfrm>
                <a:custGeom>
                  <a:avLst/>
                  <a:gdLst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241366 w 1831741"/>
                    <a:gd name="connsiteY12" fmla="*/ 1169804 h 1777891"/>
                    <a:gd name="connsiteX13" fmla="*/ 285907 w 1831741"/>
                    <a:gd name="connsiteY13" fmla="*/ 1203864 h 1777891"/>
                    <a:gd name="connsiteX14" fmla="*/ 314728 w 1831741"/>
                    <a:gd name="connsiteY14" fmla="*/ 122220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241366 w 1831741"/>
                    <a:gd name="connsiteY12" fmla="*/ 1169804 h 1777891"/>
                    <a:gd name="connsiteX13" fmla="*/ 285907 w 1831741"/>
                    <a:gd name="connsiteY13" fmla="*/ 1203864 h 1777891"/>
                    <a:gd name="connsiteX14" fmla="*/ 359269 w 1831741"/>
                    <a:gd name="connsiteY14" fmla="*/ 124316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199445 w 1831741"/>
                    <a:gd name="connsiteY12" fmla="*/ 1122643 h 1777891"/>
                    <a:gd name="connsiteX13" fmla="*/ 285907 w 1831741"/>
                    <a:gd name="connsiteY13" fmla="*/ 1203864 h 1777891"/>
                    <a:gd name="connsiteX14" fmla="*/ 359269 w 1831741"/>
                    <a:gd name="connsiteY14" fmla="*/ 124316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199445 w 1831741"/>
                    <a:gd name="connsiteY12" fmla="*/ 1122643 h 1777891"/>
                    <a:gd name="connsiteX13" fmla="*/ 267566 w 1831741"/>
                    <a:gd name="connsiteY13" fmla="*/ 1188144 h 1777891"/>
                    <a:gd name="connsiteX14" fmla="*/ 359269 w 1831741"/>
                    <a:gd name="connsiteY14" fmla="*/ 1243165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  <a:gd name="connsiteX0" fmla="*/ 951401 w 1831741"/>
                    <a:gd name="connsiteY0" fmla="*/ 19598 h 1777891"/>
                    <a:gd name="connsiteX1" fmla="*/ 511232 w 1831741"/>
                    <a:gd name="connsiteY1" fmla="*/ 82480 h 1777891"/>
                    <a:gd name="connsiteX2" fmla="*/ 267567 w 1831741"/>
                    <a:gd name="connsiteY2" fmla="*/ 307805 h 1777891"/>
                    <a:gd name="connsiteX3" fmla="*/ 215165 w 1831741"/>
                    <a:gd name="connsiteY3" fmla="*/ 561950 h 1777891"/>
                    <a:gd name="connsiteX4" fmla="*/ 212545 w 1831741"/>
                    <a:gd name="connsiteY4" fmla="*/ 585531 h 1777891"/>
                    <a:gd name="connsiteX5" fmla="*/ 199445 w 1831741"/>
                    <a:gd name="connsiteY5" fmla="*/ 585531 h 1777891"/>
                    <a:gd name="connsiteX6" fmla="*/ 136564 w 1831741"/>
                    <a:gd name="connsiteY6" fmla="*/ 580291 h 1777891"/>
                    <a:gd name="connsiteX7" fmla="*/ 57962 w 1831741"/>
                    <a:gd name="connsiteY7" fmla="*/ 603871 h 1777891"/>
                    <a:gd name="connsiteX8" fmla="*/ 21281 w 1831741"/>
                    <a:gd name="connsiteY8" fmla="*/ 656272 h 1777891"/>
                    <a:gd name="connsiteX9" fmla="*/ 321 w 1831741"/>
                    <a:gd name="connsiteY9" fmla="*/ 771555 h 1777891"/>
                    <a:gd name="connsiteX10" fmla="*/ 37001 w 1831741"/>
                    <a:gd name="connsiteY10" fmla="*/ 902558 h 1777891"/>
                    <a:gd name="connsiteX11" fmla="*/ 120843 w 1831741"/>
                    <a:gd name="connsiteY11" fmla="*/ 1030941 h 1777891"/>
                    <a:gd name="connsiteX12" fmla="*/ 199445 w 1831741"/>
                    <a:gd name="connsiteY12" fmla="*/ 1122643 h 1777891"/>
                    <a:gd name="connsiteX13" fmla="*/ 267566 w 1831741"/>
                    <a:gd name="connsiteY13" fmla="*/ 1188144 h 1777891"/>
                    <a:gd name="connsiteX14" fmla="*/ 319969 w 1831741"/>
                    <a:gd name="connsiteY14" fmla="*/ 1269366 h 1777891"/>
                    <a:gd name="connsiteX15" fmla="*/ 354028 w 1831741"/>
                    <a:gd name="connsiteY15" fmla="*/ 1374168 h 1777891"/>
                    <a:gd name="connsiteX16" fmla="*/ 424770 w 1831741"/>
                    <a:gd name="connsiteY16" fmla="*/ 1499931 h 1777891"/>
                    <a:gd name="connsiteX17" fmla="*/ 519092 w 1831741"/>
                    <a:gd name="connsiteY17" fmla="*/ 1604733 h 1777891"/>
                    <a:gd name="connsiteX18" fmla="*/ 610794 w 1831741"/>
                    <a:gd name="connsiteY18" fmla="*/ 1685955 h 1777891"/>
                    <a:gd name="connsiteX19" fmla="*/ 757517 w 1831741"/>
                    <a:gd name="connsiteY19" fmla="*/ 1751456 h 1777891"/>
                    <a:gd name="connsiteX20" fmla="*/ 891140 w 1831741"/>
                    <a:gd name="connsiteY20" fmla="*/ 1777657 h 1777891"/>
                    <a:gd name="connsiteX21" fmla="*/ 1064064 w 1831741"/>
                    <a:gd name="connsiteY21" fmla="*/ 1759316 h 1777891"/>
                    <a:gd name="connsiteX22" fmla="*/ 1236988 w 1831741"/>
                    <a:gd name="connsiteY22" fmla="*/ 1683335 h 1777891"/>
                    <a:gd name="connsiteX23" fmla="*/ 1370611 w 1831741"/>
                    <a:gd name="connsiteY23" fmla="*/ 1560192 h 1777891"/>
                    <a:gd name="connsiteX24" fmla="*/ 1459693 w 1831741"/>
                    <a:gd name="connsiteY24" fmla="*/ 1416089 h 1777891"/>
                    <a:gd name="connsiteX25" fmla="*/ 1530434 w 1831741"/>
                    <a:gd name="connsiteY25" fmla="*/ 1227445 h 1777891"/>
                    <a:gd name="connsiteX26" fmla="*/ 1637856 w 1831741"/>
                    <a:gd name="connsiteY26" fmla="*/ 1120022 h 1777891"/>
                    <a:gd name="connsiteX27" fmla="*/ 1753139 w 1831741"/>
                    <a:gd name="connsiteY27" fmla="*/ 978539 h 1777891"/>
                    <a:gd name="connsiteX28" fmla="*/ 1818640 w 1831741"/>
                    <a:gd name="connsiteY28" fmla="*/ 863257 h 1777891"/>
                    <a:gd name="connsiteX29" fmla="*/ 1831741 w 1831741"/>
                    <a:gd name="connsiteY29" fmla="*/ 742734 h 1777891"/>
                    <a:gd name="connsiteX30" fmla="*/ 1818640 w 1831741"/>
                    <a:gd name="connsiteY30" fmla="*/ 656272 h 1777891"/>
                    <a:gd name="connsiteX31" fmla="*/ 1771479 w 1831741"/>
                    <a:gd name="connsiteY31" fmla="*/ 603871 h 1777891"/>
                    <a:gd name="connsiteX32" fmla="*/ 1719078 w 1831741"/>
                    <a:gd name="connsiteY32" fmla="*/ 582911 h 1777891"/>
                    <a:gd name="connsiteX33" fmla="*/ 1658817 w 1831741"/>
                    <a:gd name="connsiteY33" fmla="*/ 575051 h 1777891"/>
                    <a:gd name="connsiteX34" fmla="*/ 1598556 w 1831741"/>
                    <a:gd name="connsiteY34" fmla="*/ 559330 h 1777891"/>
                    <a:gd name="connsiteX35" fmla="*/ 1588075 w 1831741"/>
                    <a:gd name="connsiteY35" fmla="*/ 273744 h 1777891"/>
                    <a:gd name="connsiteX36" fmla="*/ 1527814 w 1831741"/>
                    <a:gd name="connsiteY36" fmla="*/ 116541 h 1777891"/>
                    <a:gd name="connsiteX37" fmla="*/ 1247468 w 1831741"/>
                    <a:gd name="connsiteY37" fmla="*/ 6498 h 1777891"/>
                    <a:gd name="connsiteX38" fmla="*/ 951401 w 1831741"/>
                    <a:gd name="connsiteY38" fmla="*/ 19598 h 17778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</a:cxnLst>
                  <a:rect l="l" t="t" r="r" b="b"/>
                  <a:pathLst>
                    <a:path w="1831741" h="1777891">
                      <a:moveTo>
                        <a:pt x="951401" y="19598"/>
                      </a:moveTo>
                      <a:cubicBezTo>
                        <a:pt x="828695" y="32262"/>
                        <a:pt x="625204" y="34446"/>
                        <a:pt x="511232" y="82480"/>
                      </a:cubicBezTo>
                      <a:cubicBezTo>
                        <a:pt x="397260" y="130514"/>
                        <a:pt x="316911" y="227894"/>
                        <a:pt x="267567" y="307805"/>
                      </a:cubicBezTo>
                      <a:cubicBezTo>
                        <a:pt x="218223" y="387716"/>
                        <a:pt x="224335" y="515662"/>
                        <a:pt x="215165" y="561950"/>
                      </a:cubicBezTo>
                      <a:cubicBezTo>
                        <a:pt x="205995" y="608238"/>
                        <a:pt x="215165" y="581601"/>
                        <a:pt x="212545" y="585531"/>
                      </a:cubicBezTo>
                      <a:cubicBezTo>
                        <a:pt x="209925" y="589461"/>
                        <a:pt x="212108" y="586404"/>
                        <a:pt x="199445" y="585531"/>
                      </a:cubicBezTo>
                      <a:cubicBezTo>
                        <a:pt x="186782" y="584658"/>
                        <a:pt x="160145" y="577234"/>
                        <a:pt x="136564" y="580291"/>
                      </a:cubicBezTo>
                      <a:cubicBezTo>
                        <a:pt x="112983" y="583348"/>
                        <a:pt x="77176" y="591208"/>
                        <a:pt x="57962" y="603871"/>
                      </a:cubicBezTo>
                      <a:cubicBezTo>
                        <a:pt x="38748" y="616534"/>
                        <a:pt x="30888" y="628325"/>
                        <a:pt x="21281" y="656272"/>
                      </a:cubicBezTo>
                      <a:cubicBezTo>
                        <a:pt x="11674" y="684219"/>
                        <a:pt x="-2299" y="730507"/>
                        <a:pt x="321" y="771555"/>
                      </a:cubicBezTo>
                      <a:cubicBezTo>
                        <a:pt x="2941" y="812603"/>
                        <a:pt x="16914" y="859327"/>
                        <a:pt x="37001" y="902558"/>
                      </a:cubicBezTo>
                      <a:cubicBezTo>
                        <a:pt x="57088" y="945789"/>
                        <a:pt x="93769" y="994260"/>
                        <a:pt x="120843" y="1030941"/>
                      </a:cubicBezTo>
                      <a:cubicBezTo>
                        <a:pt x="147917" y="1067622"/>
                        <a:pt x="174991" y="1096443"/>
                        <a:pt x="199445" y="1122643"/>
                      </a:cubicBezTo>
                      <a:cubicBezTo>
                        <a:pt x="223899" y="1148843"/>
                        <a:pt x="247479" y="1163690"/>
                        <a:pt x="267566" y="1188144"/>
                      </a:cubicBezTo>
                      <a:cubicBezTo>
                        <a:pt x="287653" y="1212598"/>
                        <a:pt x="305559" y="1238362"/>
                        <a:pt x="319969" y="1269366"/>
                      </a:cubicBezTo>
                      <a:cubicBezTo>
                        <a:pt x="334379" y="1300370"/>
                        <a:pt x="336561" y="1335741"/>
                        <a:pt x="354028" y="1374168"/>
                      </a:cubicBezTo>
                      <a:cubicBezTo>
                        <a:pt x="371495" y="1412596"/>
                        <a:pt x="397259" y="1461504"/>
                        <a:pt x="424770" y="1499931"/>
                      </a:cubicBezTo>
                      <a:cubicBezTo>
                        <a:pt x="452281" y="1538358"/>
                        <a:pt x="488088" y="1573729"/>
                        <a:pt x="519092" y="1604733"/>
                      </a:cubicBezTo>
                      <a:cubicBezTo>
                        <a:pt x="550096" y="1635737"/>
                        <a:pt x="571057" y="1661501"/>
                        <a:pt x="610794" y="1685955"/>
                      </a:cubicBezTo>
                      <a:cubicBezTo>
                        <a:pt x="650531" y="1710409"/>
                        <a:pt x="710793" y="1736172"/>
                        <a:pt x="757517" y="1751456"/>
                      </a:cubicBezTo>
                      <a:cubicBezTo>
                        <a:pt x="804241" y="1766740"/>
                        <a:pt x="840049" y="1776347"/>
                        <a:pt x="891140" y="1777657"/>
                      </a:cubicBezTo>
                      <a:cubicBezTo>
                        <a:pt x="942231" y="1778967"/>
                        <a:pt x="1006423" y="1775036"/>
                        <a:pt x="1064064" y="1759316"/>
                      </a:cubicBezTo>
                      <a:cubicBezTo>
                        <a:pt x="1121705" y="1743596"/>
                        <a:pt x="1185897" y="1716522"/>
                        <a:pt x="1236988" y="1683335"/>
                      </a:cubicBezTo>
                      <a:cubicBezTo>
                        <a:pt x="1288079" y="1650148"/>
                        <a:pt x="1333493" y="1604733"/>
                        <a:pt x="1370611" y="1560192"/>
                      </a:cubicBezTo>
                      <a:cubicBezTo>
                        <a:pt x="1407729" y="1515651"/>
                        <a:pt x="1433056" y="1471547"/>
                        <a:pt x="1459693" y="1416089"/>
                      </a:cubicBezTo>
                      <a:cubicBezTo>
                        <a:pt x="1486330" y="1360631"/>
                        <a:pt x="1500740" y="1276790"/>
                        <a:pt x="1530434" y="1227445"/>
                      </a:cubicBezTo>
                      <a:cubicBezTo>
                        <a:pt x="1560128" y="1178101"/>
                        <a:pt x="1600739" y="1161506"/>
                        <a:pt x="1637856" y="1120022"/>
                      </a:cubicBezTo>
                      <a:cubicBezTo>
                        <a:pt x="1674973" y="1078538"/>
                        <a:pt x="1723008" y="1021333"/>
                        <a:pt x="1753139" y="978539"/>
                      </a:cubicBezTo>
                      <a:cubicBezTo>
                        <a:pt x="1783270" y="935745"/>
                        <a:pt x="1805540" y="902558"/>
                        <a:pt x="1818640" y="863257"/>
                      </a:cubicBezTo>
                      <a:cubicBezTo>
                        <a:pt x="1831740" y="823956"/>
                        <a:pt x="1831741" y="777231"/>
                        <a:pt x="1831741" y="742734"/>
                      </a:cubicBezTo>
                      <a:cubicBezTo>
                        <a:pt x="1831741" y="708237"/>
                        <a:pt x="1828684" y="679416"/>
                        <a:pt x="1818640" y="656272"/>
                      </a:cubicBezTo>
                      <a:cubicBezTo>
                        <a:pt x="1808596" y="633128"/>
                        <a:pt x="1788073" y="616098"/>
                        <a:pt x="1771479" y="603871"/>
                      </a:cubicBezTo>
                      <a:cubicBezTo>
                        <a:pt x="1754885" y="591644"/>
                        <a:pt x="1737855" y="587714"/>
                        <a:pt x="1719078" y="582911"/>
                      </a:cubicBezTo>
                      <a:cubicBezTo>
                        <a:pt x="1700301" y="578108"/>
                        <a:pt x="1678904" y="578981"/>
                        <a:pt x="1658817" y="575051"/>
                      </a:cubicBezTo>
                      <a:cubicBezTo>
                        <a:pt x="1638730" y="571121"/>
                        <a:pt x="1610346" y="609548"/>
                        <a:pt x="1598556" y="559330"/>
                      </a:cubicBezTo>
                      <a:cubicBezTo>
                        <a:pt x="1586766" y="509112"/>
                        <a:pt x="1599865" y="347542"/>
                        <a:pt x="1588075" y="273744"/>
                      </a:cubicBezTo>
                      <a:cubicBezTo>
                        <a:pt x="1576285" y="199946"/>
                        <a:pt x="1584582" y="161082"/>
                        <a:pt x="1527814" y="116541"/>
                      </a:cubicBezTo>
                      <a:cubicBezTo>
                        <a:pt x="1471046" y="72000"/>
                        <a:pt x="1344847" y="22218"/>
                        <a:pt x="1247468" y="6498"/>
                      </a:cubicBezTo>
                      <a:cubicBezTo>
                        <a:pt x="1150089" y="-9222"/>
                        <a:pt x="1074107" y="6934"/>
                        <a:pt x="951401" y="19598"/>
                      </a:cubicBezTo>
                      <a:close/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14" name="Freeform 254">
                  <a:extLst>
                    <a:ext uri="{FF2B5EF4-FFF2-40B4-BE49-F238E27FC236}">
                      <a16:creationId xmlns:a16="http://schemas.microsoft.com/office/drawing/2014/main" id="{33147321-8A46-4BF6-8994-2816B25523DB}"/>
                    </a:ext>
                  </a:extLst>
                </p:cNvPr>
                <p:cNvSpPr/>
                <p:nvPr/>
              </p:nvSpPr>
              <p:spPr>
                <a:xfrm>
                  <a:off x="9239331" y="962751"/>
                  <a:ext cx="1538167" cy="1368338"/>
                </a:xfrm>
                <a:custGeom>
                  <a:avLst/>
                  <a:gdLst>
                    <a:gd name="connsiteX0" fmla="*/ 146224 w 1536962"/>
                    <a:gd name="connsiteY0" fmla="*/ 1335186 h 1367608"/>
                    <a:gd name="connsiteX1" fmla="*/ 146224 w 1536962"/>
                    <a:gd name="connsiteY1" fmla="*/ 1092424 h 1367608"/>
                    <a:gd name="connsiteX2" fmla="*/ 138132 w 1536962"/>
                    <a:gd name="connsiteY2" fmla="*/ 979136 h 1367608"/>
                    <a:gd name="connsiteX3" fmla="*/ 194776 w 1536962"/>
                    <a:gd name="connsiteY3" fmla="*/ 979136 h 1367608"/>
                    <a:gd name="connsiteX4" fmla="*/ 219052 w 1536962"/>
                    <a:gd name="connsiteY4" fmla="*/ 712099 h 1367608"/>
                    <a:gd name="connsiteX5" fmla="*/ 324249 w 1536962"/>
                    <a:gd name="connsiteY5" fmla="*/ 817295 h 1367608"/>
                    <a:gd name="connsiteX6" fmla="*/ 494182 w 1536962"/>
                    <a:gd name="connsiteY6" fmla="*/ 873940 h 1367608"/>
                    <a:gd name="connsiteX7" fmla="*/ 769311 w 1536962"/>
                    <a:gd name="connsiteY7" fmla="*/ 906308 h 1367608"/>
                    <a:gd name="connsiteX8" fmla="*/ 1003980 w 1536962"/>
                    <a:gd name="connsiteY8" fmla="*/ 841571 h 1367608"/>
                    <a:gd name="connsiteX9" fmla="*/ 1076808 w 1536962"/>
                    <a:gd name="connsiteY9" fmla="*/ 639270 h 1367608"/>
                    <a:gd name="connsiteX10" fmla="*/ 1117268 w 1536962"/>
                    <a:gd name="connsiteY10" fmla="*/ 590718 h 1367608"/>
                    <a:gd name="connsiteX11" fmla="*/ 1182005 w 1536962"/>
                    <a:gd name="connsiteY11" fmla="*/ 606902 h 1367608"/>
                    <a:gd name="connsiteX12" fmla="*/ 1246741 w 1536962"/>
                    <a:gd name="connsiteY12" fmla="*/ 679731 h 1367608"/>
                    <a:gd name="connsiteX13" fmla="*/ 1343845 w 1536962"/>
                    <a:gd name="connsiteY13" fmla="*/ 833479 h 1367608"/>
                    <a:gd name="connsiteX14" fmla="*/ 1376213 w 1536962"/>
                    <a:gd name="connsiteY14" fmla="*/ 971044 h 1367608"/>
                    <a:gd name="connsiteX15" fmla="*/ 1400490 w 1536962"/>
                    <a:gd name="connsiteY15" fmla="*/ 1084332 h 1367608"/>
                    <a:gd name="connsiteX16" fmla="*/ 1360029 w 1536962"/>
                    <a:gd name="connsiteY16" fmla="*/ 1367554 h 1367608"/>
                    <a:gd name="connsiteX17" fmla="*/ 1521870 w 1536962"/>
                    <a:gd name="connsiteY17" fmla="*/ 1060056 h 1367608"/>
                    <a:gd name="connsiteX18" fmla="*/ 1529962 w 1536962"/>
                    <a:gd name="connsiteY18" fmla="*/ 954860 h 1367608"/>
                    <a:gd name="connsiteX19" fmla="*/ 1521870 w 1536962"/>
                    <a:gd name="connsiteY19" fmla="*/ 517890 h 1367608"/>
                    <a:gd name="connsiteX20" fmla="*/ 1521870 w 1536962"/>
                    <a:gd name="connsiteY20" fmla="*/ 477430 h 1367608"/>
                    <a:gd name="connsiteX21" fmla="*/ 1489502 w 1536962"/>
                    <a:gd name="connsiteY21" fmla="*/ 436970 h 1367608"/>
                    <a:gd name="connsiteX22" fmla="*/ 1440950 w 1536962"/>
                    <a:gd name="connsiteY22" fmla="*/ 396509 h 1367608"/>
                    <a:gd name="connsiteX23" fmla="*/ 1424766 w 1536962"/>
                    <a:gd name="connsiteY23" fmla="*/ 331773 h 1367608"/>
                    <a:gd name="connsiteX24" fmla="*/ 1392398 w 1536962"/>
                    <a:gd name="connsiteY24" fmla="*/ 275129 h 1367608"/>
                    <a:gd name="connsiteX25" fmla="*/ 1343845 w 1536962"/>
                    <a:gd name="connsiteY25" fmla="*/ 161840 h 1367608"/>
                    <a:gd name="connsiteX26" fmla="*/ 1222465 w 1536962"/>
                    <a:gd name="connsiteY26" fmla="*/ 97104 h 1367608"/>
                    <a:gd name="connsiteX27" fmla="*/ 1003980 w 1536962"/>
                    <a:gd name="connsiteY27" fmla="*/ 24276 h 1367608"/>
                    <a:gd name="connsiteX28" fmla="*/ 785495 w 1536962"/>
                    <a:gd name="connsiteY28" fmla="*/ 0 h 1367608"/>
                    <a:gd name="connsiteX29" fmla="*/ 575102 w 1536962"/>
                    <a:gd name="connsiteY29" fmla="*/ 24276 h 1367608"/>
                    <a:gd name="connsiteX30" fmla="*/ 413261 w 1536962"/>
                    <a:gd name="connsiteY30" fmla="*/ 72828 h 1367608"/>
                    <a:gd name="connsiteX31" fmla="*/ 227144 w 1536962"/>
                    <a:gd name="connsiteY31" fmla="*/ 161840 h 1367608"/>
                    <a:gd name="connsiteX32" fmla="*/ 130040 w 1536962"/>
                    <a:gd name="connsiteY32" fmla="*/ 299405 h 1367608"/>
                    <a:gd name="connsiteX33" fmla="*/ 41028 w 1536962"/>
                    <a:gd name="connsiteY33" fmla="*/ 469338 h 1367608"/>
                    <a:gd name="connsiteX34" fmla="*/ 567 w 1536962"/>
                    <a:gd name="connsiteY34" fmla="*/ 671639 h 1367608"/>
                    <a:gd name="connsiteX35" fmla="*/ 16751 w 1536962"/>
                    <a:gd name="connsiteY35" fmla="*/ 849663 h 1367608"/>
                    <a:gd name="connsiteX36" fmla="*/ 8659 w 1536962"/>
                    <a:gd name="connsiteY36" fmla="*/ 946768 h 1367608"/>
                    <a:gd name="connsiteX37" fmla="*/ 8659 w 1536962"/>
                    <a:gd name="connsiteY37" fmla="*/ 1035780 h 1367608"/>
                    <a:gd name="connsiteX38" fmla="*/ 8659 w 1536962"/>
                    <a:gd name="connsiteY38" fmla="*/ 1076240 h 1367608"/>
                    <a:gd name="connsiteX39" fmla="*/ 73396 w 1536962"/>
                    <a:gd name="connsiteY39" fmla="*/ 1181437 h 1367608"/>
                    <a:gd name="connsiteX40" fmla="*/ 105764 w 1536962"/>
                    <a:gd name="connsiteY40" fmla="*/ 1270449 h 1367608"/>
                    <a:gd name="connsiteX41" fmla="*/ 146224 w 1536962"/>
                    <a:gd name="connsiteY41" fmla="*/ 1335186 h 1367608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43845 w 1536962"/>
                    <a:gd name="connsiteY13" fmla="*/ 8334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0950 w 1536962"/>
                    <a:gd name="connsiteY22" fmla="*/ 396509 h 1367597"/>
                    <a:gd name="connsiteX23" fmla="*/ 1424766 w 1536962"/>
                    <a:gd name="connsiteY23" fmla="*/ 33177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0950 w 1536962"/>
                    <a:gd name="connsiteY22" fmla="*/ 396509 h 1367597"/>
                    <a:gd name="connsiteX23" fmla="*/ 1424766 w 1536962"/>
                    <a:gd name="connsiteY23" fmla="*/ 33177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6190 w 1536962"/>
                    <a:gd name="connsiteY22" fmla="*/ 380789 h 1367597"/>
                    <a:gd name="connsiteX23" fmla="*/ 1424766 w 1536962"/>
                    <a:gd name="connsiteY23" fmla="*/ 33177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6190 w 1536962"/>
                    <a:gd name="connsiteY22" fmla="*/ 380789 h 1367597"/>
                    <a:gd name="connsiteX23" fmla="*/ 1437867 w 1536962"/>
                    <a:gd name="connsiteY23" fmla="*/ 323913 h 1367597"/>
                    <a:gd name="connsiteX24" fmla="*/ 1392398 w 1536962"/>
                    <a:gd name="connsiteY24" fmla="*/ 27512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6224 w 1536962"/>
                    <a:gd name="connsiteY0" fmla="*/ 1335186 h 1367597"/>
                    <a:gd name="connsiteX1" fmla="*/ 146224 w 1536962"/>
                    <a:gd name="connsiteY1" fmla="*/ 1092424 h 1367597"/>
                    <a:gd name="connsiteX2" fmla="*/ 138132 w 1536962"/>
                    <a:gd name="connsiteY2" fmla="*/ 979136 h 1367597"/>
                    <a:gd name="connsiteX3" fmla="*/ 194776 w 1536962"/>
                    <a:gd name="connsiteY3" fmla="*/ 979136 h 1367597"/>
                    <a:gd name="connsiteX4" fmla="*/ 219052 w 1536962"/>
                    <a:gd name="connsiteY4" fmla="*/ 712099 h 1367597"/>
                    <a:gd name="connsiteX5" fmla="*/ 324249 w 1536962"/>
                    <a:gd name="connsiteY5" fmla="*/ 817295 h 1367597"/>
                    <a:gd name="connsiteX6" fmla="*/ 494182 w 1536962"/>
                    <a:gd name="connsiteY6" fmla="*/ 873940 h 1367597"/>
                    <a:gd name="connsiteX7" fmla="*/ 769311 w 1536962"/>
                    <a:gd name="connsiteY7" fmla="*/ 906308 h 1367597"/>
                    <a:gd name="connsiteX8" fmla="*/ 1003980 w 1536962"/>
                    <a:gd name="connsiteY8" fmla="*/ 841571 h 1367597"/>
                    <a:gd name="connsiteX9" fmla="*/ 1076808 w 1536962"/>
                    <a:gd name="connsiteY9" fmla="*/ 639270 h 1367597"/>
                    <a:gd name="connsiteX10" fmla="*/ 1117268 w 1536962"/>
                    <a:gd name="connsiteY10" fmla="*/ 590718 h 1367597"/>
                    <a:gd name="connsiteX11" fmla="*/ 1182005 w 1536962"/>
                    <a:gd name="connsiteY11" fmla="*/ 606902 h 1367597"/>
                    <a:gd name="connsiteX12" fmla="*/ 1246741 w 1536962"/>
                    <a:gd name="connsiteY12" fmla="*/ 679731 h 1367597"/>
                    <a:gd name="connsiteX13" fmla="*/ 1330745 w 1536962"/>
                    <a:gd name="connsiteY13" fmla="*/ 846579 h 1367597"/>
                    <a:gd name="connsiteX14" fmla="*/ 1376213 w 1536962"/>
                    <a:gd name="connsiteY14" fmla="*/ 971044 h 1367597"/>
                    <a:gd name="connsiteX15" fmla="*/ 1379529 w 1536962"/>
                    <a:gd name="connsiteY15" fmla="*/ 1081712 h 1367597"/>
                    <a:gd name="connsiteX16" fmla="*/ 1360029 w 1536962"/>
                    <a:gd name="connsiteY16" fmla="*/ 1367554 h 1367597"/>
                    <a:gd name="connsiteX17" fmla="*/ 1521870 w 1536962"/>
                    <a:gd name="connsiteY17" fmla="*/ 1060056 h 1367597"/>
                    <a:gd name="connsiteX18" fmla="*/ 1529962 w 1536962"/>
                    <a:gd name="connsiteY18" fmla="*/ 954860 h 1367597"/>
                    <a:gd name="connsiteX19" fmla="*/ 1521870 w 1536962"/>
                    <a:gd name="connsiteY19" fmla="*/ 517890 h 1367597"/>
                    <a:gd name="connsiteX20" fmla="*/ 1521870 w 1536962"/>
                    <a:gd name="connsiteY20" fmla="*/ 477430 h 1367597"/>
                    <a:gd name="connsiteX21" fmla="*/ 1489502 w 1536962"/>
                    <a:gd name="connsiteY21" fmla="*/ 436970 h 1367597"/>
                    <a:gd name="connsiteX22" fmla="*/ 1446190 w 1536962"/>
                    <a:gd name="connsiteY22" fmla="*/ 380789 h 1367597"/>
                    <a:gd name="connsiteX23" fmla="*/ 1437867 w 1536962"/>
                    <a:gd name="connsiteY23" fmla="*/ 323913 h 1367597"/>
                    <a:gd name="connsiteX24" fmla="*/ 1410738 w 1536962"/>
                    <a:gd name="connsiteY24" fmla="*/ 254169 h 1367597"/>
                    <a:gd name="connsiteX25" fmla="*/ 1343845 w 1536962"/>
                    <a:gd name="connsiteY25" fmla="*/ 161840 h 1367597"/>
                    <a:gd name="connsiteX26" fmla="*/ 1222465 w 1536962"/>
                    <a:gd name="connsiteY26" fmla="*/ 97104 h 1367597"/>
                    <a:gd name="connsiteX27" fmla="*/ 1003980 w 1536962"/>
                    <a:gd name="connsiteY27" fmla="*/ 24276 h 1367597"/>
                    <a:gd name="connsiteX28" fmla="*/ 785495 w 1536962"/>
                    <a:gd name="connsiteY28" fmla="*/ 0 h 1367597"/>
                    <a:gd name="connsiteX29" fmla="*/ 575102 w 1536962"/>
                    <a:gd name="connsiteY29" fmla="*/ 24276 h 1367597"/>
                    <a:gd name="connsiteX30" fmla="*/ 413261 w 1536962"/>
                    <a:gd name="connsiteY30" fmla="*/ 72828 h 1367597"/>
                    <a:gd name="connsiteX31" fmla="*/ 227144 w 1536962"/>
                    <a:gd name="connsiteY31" fmla="*/ 161840 h 1367597"/>
                    <a:gd name="connsiteX32" fmla="*/ 130040 w 1536962"/>
                    <a:gd name="connsiteY32" fmla="*/ 299405 h 1367597"/>
                    <a:gd name="connsiteX33" fmla="*/ 41028 w 1536962"/>
                    <a:gd name="connsiteY33" fmla="*/ 469338 h 1367597"/>
                    <a:gd name="connsiteX34" fmla="*/ 567 w 1536962"/>
                    <a:gd name="connsiteY34" fmla="*/ 671639 h 1367597"/>
                    <a:gd name="connsiteX35" fmla="*/ 16751 w 1536962"/>
                    <a:gd name="connsiteY35" fmla="*/ 849663 h 1367597"/>
                    <a:gd name="connsiteX36" fmla="*/ 8659 w 1536962"/>
                    <a:gd name="connsiteY36" fmla="*/ 946768 h 1367597"/>
                    <a:gd name="connsiteX37" fmla="*/ 8659 w 1536962"/>
                    <a:gd name="connsiteY37" fmla="*/ 1035780 h 1367597"/>
                    <a:gd name="connsiteX38" fmla="*/ 8659 w 1536962"/>
                    <a:gd name="connsiteY38" fmla="*/ 1076240 h 1367597"/>
                    <a:gd name="connsiteX39" fmla="*/ 73396 w 1536962"/>
                    <a:gd name="connsiteY39" fmla="*/ 1181437 h 1367597"/>
                    <a:gd name="connsiteX40" fmla="*/ 105764 w 1536962"/>
                    <a:gd name="connsiteY40" fmla="*/ 1270449 h 1367597"/>
                    <a:gd name="connsiteX41" fmla="*/ 146224 w 1536962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12099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12099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12099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74601 w 1538167"/>
                    <a:gd name="connsiteY39" fmla="*/ 1181437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7429 w 1538167"/>
                    <a:gd name="connsiteY0" fmla="*/ 13351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7429 w 1538167"/>
                    <a:gd name="connsiteY41" fmla="*/ 1335186 h 1367597"/>
                    <a:gd name="connsiteX0" fmla="*/ 144809 w 1538167"/>
                    <a:gd name="connsiteY0" fmla="*/ 13613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131245 w 1538167"/>
                    <a:gd name="connsiteY32" fmla="*/ 299405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4809 w 1538167"/>
                    <a:gd name="connsiteY41" fmla="*/ 1361386 h 1367597"/>
                    <a:gd name="connsiteX0" fmla="*/ 144809 w 1538167"/>
                    <a:gd name="connsiteY0" fmla="*/ 13613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4466 w 1538167"/>
                    <a:gd name="connsiteY30" fmla="*/ 72828 h 1367597"/>
                    <a:gd name="connsiteX31" fmla="*/ 228349 w 1538167"/>
                    <a:gd name="connsiteY31" fmla="*/ 161840 h 1367597"/>
                    <a:gd name="connsiteX32" fmla="*/ 97184 w 1538167"/>
                    <a:gd name="connsiteY32" fmla="*/ 325606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4809 w 1538167"/>
                    <a:gd name="connsiteY41" fmla="*/ 1361386 h 1367597"/>
                    <a:gd name="connsiteX0" fmla="*/ 144809 w 1538167"/>
                    <a:gd name="connsiteY0" fmla="*/ 1361386 h 1367597"/>
                    <a:gd name="connsiteX1" fmla="*/ 147429 w 1538167"/>
                    <a:gd name="connsiteY1" fmla="*/ 1092424 h 1367597"/>
                    <a:gd name="connsiteX2" fmla="*/ 139337 w 1538167"/>
                    <a:gd name="connsiteY2" fmla="*/ 979136 h 1367597"/>
                    <a:gd name="connsiteX3" fmla="*/ 195981 w 1538167"/>
                    <a:gd name="connsiteY3" fmla="*/ 979136 h 1367597"/>
                    <a:gd name="connsiteX4" fmla="*/ 220257 w 1538167"/>
                    <a:gd name="connsiteY4" fmla="*/ 772360 h 1367597"/>
                    <a:gd name="connsiteX5" fmla="*/ 325454 w 1538167"/>
                    <a:gd name="connsiteY5" fmla="*/ 817295 h 1367597"/>
                    <a:gd name="connsiteX6" fmla="*/ 495387 w 1538167"/>
                    <a:gd name="connsiteY6" fmla="*/ 873940 h 1367597"/>
                    <a:gd name="connsiteX7" fmla="*/ 770516 w 1538167"/>
                    <a:gd name="connsiteY7" fmla="*/ 906308 h 1367597"/>
                    <a:gd name="connsiteX8" fmla="*/ 1005185 w 1538167"/>
                    <a:gd name="connsiteY8" fmla="*/ 841571 h 1367597"/>
                    <a:gd name="connsiteX9" fmla="*/ 1078013 w 1538167"/>
                    <a:gd name="connsiteY9" fmla="*/ 639270 h 1367597"/>
                    <a:gd name="connsiteX10" fmla="*/ 1118473 w 1538167"/>
                    <a:gd name="connsiteY10" fmla="*/ 590718 h 1367597"/>
                    <a:gd name="connsiteX11" fmla="*/ 1183210 w 1538167"/>
                    <a:gd name="connsiteY11" fmla="*/ 606902 h 1367597"/>
                    <a:gd name="connsiteX12" fmla="*/ 1247946 w 1538167"/>
                    <a:gd name="connsiteY12" fmla="*/ 679731 h 1367597"/>
                    <a:gd name="connsiteX13" fmla="*/ 1331950 w 1538167"/>
                    <a:gd name="connsiteY13" fmla="*/ 846579 h 1367597"/>
                    <a:gd name="connsiteX14" fmla="*/ 1377418 w 1538167"/>
                    <a:gd name="connsiteY14" fmla="*/ 971044 h 1367597"/>
                    <a:gd name="connsiteX15" fmla="*/ 1380734 w 1538167"/>
                    <a:gd name="connsiteY15" fmla="*/ 1081712 h 1367597"/>
                    <a:gd name="connsiteX16" fmla="*/ 1361234 w 1538167"/>
                    <a:gd name="connsiteY16" fmla="*/ 1367554 h 1367597"/>
                    <a:gd name="connsiteX17" fmla="*/ 1523075 w 1538167"/>
                    <a:gd name="connsiteY17" fmla="*/ 1060056 h 1367597"/>
                    <a:gd name="connsiteX18" fmla="*/ 1531167 w 1538167"/>
                    <a:gd name="connsiteY18" fmla="*/ 954860 h 1367597"/>
                    <a:gd name="connsiteX19" fmla="*/ 1523075 w 1538167"/>
                    <a:gd name="connsiteY19" fmla="*/ 517890 h 1367597"/>
                    <a:gd name="connsiteX20" fmla="*/ 1523075 w 1538167"/>
                    <a:gd name="connsiteY20" fmla="*/ 477430 h 1367597"/>
                    <a:gd name="connsiteX21" fmla="*/ 1490707 w 1538167"/>
                    <a:gd name="connsiteY21" fmla="*/ 436970 h 1367597"/>
                    <a:gd name="connsiteX22" fmla="*/ 1447395 w 1538167"/>
                    <a:gd name="connsiteY22" fmla="*/ 380789 h 1367597"/>
                    <a:gd name="connsiteX23" fmla="*/ 1439072 w 1538167"/>
                    <a:gd name="connsiteY23" fmla="*/ 323913 h 1367597"/>
                    <a:gd name="connsiteX24" fmla="*/ 1411943 w 1538167"/>
                    <a:gd name="connsiteY24" fmla="*/ 254169 h 1367597"/>
                    <a:gd name="connsiteX25" fmla="*/ 1345050 w 1538167"/>
                    <a:gd name="connsiteY25" fmla="*/ 161840 h 1367597"/>
                    <a:gd name="connsiteX26" fmla="*/ 1223670 w 1538167"/>
                    <a:gd name="connsiteY26" fmla="*/ 97104 h 1367597"/>
                    <a:gd name="connsiteX27" fmla="*/ 1005185 w 1538167"/>
                    <a:gd name="connsiteY27" fmla="*/ 24276 h 1367597"/>
                    <a:gd name="connsiteX28" fmla="*/ 786700 w 1538167"/>
                    <a:gd name="connsiteY28" fmla="*/ 0 h 1367597"/>
                    <a:gd name="connsiteX29" fmla="*/ 576307 w 1538167"/>
                    <a:gd name="connsiteY29" fmla="*/ 24276 h 1367597"/>
                    <a:gd name="connsiteX30" fmla="*/ 417086 w 1538167"/>
                    <a:gd name="connsiteY30" fmla="*/ 57108 h 1367597"/>
                    <a:gd name="connsiteX31" fmla="*/ 228349 w 1538167"/>
                    <a:gd name="connsiteY31" fmla="*/ 161840 h 1367597"/>
                    <a:gd name="connsiteX32" fmla="*/ 97184 w 1538167"/>
                    <a:gd name="connsiteY32" fmla="*/ 325606 h 1367597"/>
                    <a:gd name="connsiteX33" fmla="*/ 42233 w 1538167"/>
                    <a:gd name="connsiteY33" fmla="*/ 469338 h 1367597"/>
                    <a:gd name="connsiteX34" fmla="*/ 1772 w 1538167"/>
                    <a:gd name="connsiteY34" fmla="*/ 671639 h 1367597"/>
                    <a:gd name="connsiteX35" fmla="*/ 7476 w 1538167"/>
                    <a:gd name="connsiteY35" fmla="*/ 849663 h 1367597"/>
                    <a:gd name="connsiteX36" fmla="*/ 9864 w 1538167"/>
                    <a:gd name="connsiteY36" fmla="*/ 946768 h 1367597"/>
                    <a:gd name="connsiteX37" fmla="*/ 9864 w 1538167"/>
                    <a:gd name="connsiteY37" fmla="*/ 1035780 h 1367597"/>
                    <a:gd name="connsiteX38" fmla="*/ 9864 w 1538167"/>
                    <a:gd name="connsiteY38" fmla="*/ 1076240 h 1367597"/>
                    <a:gd name="connsiteX39" fmla="*/ 66740 w 1538167"/>
                    <a:gd name="connsiteY39" fmla="*/ 1202398 h 1367597"/>
                    <a:gd name="connsiteX40" fmla="*/ 106969 w 1538167"/>
                    <a:gd name="connsiteY40" fmla="*/ 1270449 h 1367597"/>
                    <a:gd name="connsiteX41" fmla="*/ 144809 w 1538167"/>
                    <a:gd name="connsiteY41" fmla="*/ 1361386 h 1367597"/>
                    <a:gd name="connsiteX0" fmla="*/ 144809 w 1538167"/>
                    <a:gd name="connsiteY0" fmla="*/ 1362502 h 1368713"/>
                    <a:gd name="connsiteX1" fmla="*/ 147429 w 1538167"/>
                    <a:gd name="connsiteY1" fmla="*/ 1093540 h 1368713"/>
                    <a:gd name="connsiteX2" fmla="*/ 139337 w 1538167"/>
                    <a:gd name="connsiteY2" fmla="*/ 980252 h 1368713"/>
                    <a:gd name="connsiteX3" fmla="*/ 195981 w 1538167"/>
                    <a:gd name="connsiteY3" fmla="*/ 980252 h 1368713"/>
                    <a:gd name="connsiteX4" fmla="*/ 220257 w 1538167"/>
                    <a:gd name="connsiteY4" fmla="*/ 773476 h 1368713"/>
                    <a:gd name="connsiteX5" fmla="*/ 325454 w 1538167"/>
                    <a:gd name="connsiteY5" fmla="*/ 818411 h 1368713"/>
                    <a:gd name="connsiteX6" fmla="*/ 495387 w 1538167"/>
                    <a:gd name="connsiteY6" fmla="*/ 875056 h 1368713"/>
                    <a:gd name="connsiteX7" fmla="*/ 770516 w 1538167"/>
                    <a:gd name="connsiteY7" fmla="*/ 907424 h 1368713"/>
                    <a:gd name="connsiteX8" fmla="*/ 1005185 w 1538167"/>
                    <a:gd name="connsiteY8" fmla="*/ 842687 h 1368713"/>
                    <a:gd name="connsiteX9" fmla="*/ 1078013 w 1538167"/>
                    <a:gd name="connsiteY9" fmla="*/ 640386 h 1368713"/>
                    <a:gd name="connsiteX10" fmla="*/ 1118473 w 1538167"/>
                    <a:gd name="connsiteY10" fmla="*/ 591834 h 1368713"/>
                    <a:gd name="connsiteX11" fmla="*/ 1183210 w 1538167"/>
                    <a:gd name="connsiteY11" fmla="*/ 608018 h 1368713"/>
                    <a:gd name="connsiteX12" fmla="*/ 1247946 w 1538167"/>
                    <a:gd name="connsiteY12" fmla="*/ 680847 h 1368713"/>
                    <a:gd name="connsiteX13" fmla="*/ 1331950 w 1538167"/>
                    <a:gd name="connsiteY13" fmla="*/ 847695 h 1368713"/>
                    <a:gd name="connsiteX14" fmla="*/ 1377418 w 1538167"/>
                    <a:gd name="connsiteY14" fmla="*/ 972160 h 1368713"/>
                    <a:gd name="connsiteX15" fmla="*/ 1380734 w 1538167"/>
                    <a:gd name="connsiteY15" fmla="*/ 1082828 h 1368713"/>
                    <a:gd name="connsiteX16" fmla="*/ 1361234 w 1538167"/>
                    <a:gd name="connsiteY16" fmla="*/ 1368670 h 1368713"/>
                    <a:gd name="connsiteX17" fmla="*/ 1523075 w 1538167"/>
                    <a:gd name="connsiteY17" fmla="*/ 1061172 h 1368713"/>
                    <a:gd name="connsiteX18" fmla="*/ 1531167 w 1538167"/>
                    <a:gd name="connsiteY18" fmla="*/ 955976 h 1368713"/>
                    <a:gd name="connsiteX19" fmla="*/ 1523075 w 1538167"/>
                    <a:gd name="connsiteY19" fmla="*/ 519006 h 1368713"/>
                    <a:gd name="connsiteX20" fmla="*/ 1523075 w 1538167"/>
                    <a:gd name="connsiteY20" fmla="*/ 478546 h 1368713"/>
                    <a:gd name="connsiteX21" fmla="*/ 1490707 w 1538167"/>
                    <a:gd name="connsiteY21" fmla="*/ 438086 h 1368713"/>
                    <a:gd name="connsiteX22" fmla="*/ 1447395 w 1538167"/>
                    <a:gd name="connsiteY22" fmla="*/ 381905 h 1368713"/>
                    <a:gd name="connsiteX23" fmla="*/ 1439072 w 1538167"/>
                    <a:gd name="connsiteY23" fmla="*/ 325029 h 1368713"/>
                    <a:gd name="connsiteX24" fmla="*/ 1411943 w 1538167"/>
                    <a:gd name="connsiteY24" fmla="*/ 255285 h 1368713"/>
                    <a:gd name="connsiteX25" fmla="*/ 1345050 w 1538167"/>
                    <a:gd name="connsiteY25" fmla="*/ 162956 h 1368713"/>
                    <a:gd name="connsiteX26" fmla="*/ 1223670 w 1538167"/>
                    <a:gd name="connsiteY26" fmla="*/ 98220 h 1368713"/>
                    <a:gd name="connsiteX27" fmla="*/ 1005185 w 1538167"/>
                    <a:gd name="connsiteY27" fmla="*/ 25392 h 1368713"/>
                    <a:gd name="connsiteX28" fmla="*/ 786700 w 1538167"/>
                    <a:gd name="connsiteY28" fmla="*/ 1116 h 1368713"/>
                    <a:gd name="connsiteX29" fmla="*/ 589407 w 1538167"/>
                    <a:gd name="connsiteY29" fmla="*/ 9672 h 1368713"/>
                    <a:gd name="connsiteX30" fmla="*/ 417086 w 1538167"/>
                    <a:gd name="connsiteY30" fmla="*/ 58224 h 1368713"/>
                    <a:gd name="connsiteX31" fmla="*/ 228349 w 1538167"/>
                    <a:gd name="connsiteY31" fmla="*/ 162956 h 1368713"/>
                    <a:gd name="connsiteX32" fmla="*/ 97184 w 1538167"/>
                    <a:gd name="connsiteY32" fmla="*/ 326722 h 1368713"/>
                    <a:gd name="connsiteX33" fmla="*/ 42233 w 1538167"/>
                    <a:gd name="connsiteY33" fmla="*/ 470454 h 1368713"/>
                    <a:gd name="connsiteX34" fmla="*/ 1772 w 1538167"/>
                    <a:gd name="connsiteY34" fmla="*/ 672755 h 1368713"/>
                    <a:gd name="connsiteX35" fmla="*/ 7476 w 1538167"/>
                    <a:gd name="connsiteY35" fmla="*/ 850779 h 1368713"/>
                    <a:gd name="connsiteX36" fmla="*/ 9864 w 1538167"/>
                    <a:gd name="connsiteY36" fmla="*/ 947884 h 1368713"/>
                    <a:gd name="connsiteX37" fmla="*/ 9864 w 1538167"/>
                    <a:gd name="connsiteY37" fmla="*/ 1036896 h 1368713"/>
                    <a:gd name="connsiteX38" fmla="*/ 9864 w 1538167"/>
                    <a:gd name="connsiteY38" fmla="*/ 1077356 h 1368713"/>
                    <a:gd name="connsiteX39" fmla="*/ 66740 w 1538167"/>
                    <a:gd name="connsiteY39" fmla="*/ 1203514 h 1368713"/>
                    <a:gd name="connsiteX40" fmla="*/ 106969 w 1538167"/>
                    <a:gd name="connsiteY40" fmla="*/ 1271565 h 1368713"/>
                    <a:gd name="connsiteX41" fmla="*/ 144809 w 1538167"/>
                    <a:gd name="connsiteY41" fmla="*/ 1362502 h 1368713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8013 w 1538167"/>
                    <a:gd name="connsiteY9" fmla="*/ 640011 h 1368338"/>
                    <a:gd name="connsiteX10" fmla="*/ 1118473 w 1538167"/>
                    <a:gd name="connsiteY10" fmla="*/ 591459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23670 w 1538167"/>
                    <a:gd name="connsiteY26" fmla="*/ 9784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8013 w 1538167"/>
                    <a:gd name="connsiteY9" fmla="*/ 640011 h 1368338"/>
                    <a:gd name="connsiteX10" fmla="*/ 1118473 w 1538167"/>
                    <a:gd name="connsiteY10" fmla="*/ 591459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8013 w 1538167"/>
                    <a:gd name="connsiteY9" fmla="*/ 640011 h 1368338"/>
                    <a:gd name="connsiteX10" fmla="*/ 1128953 w 1538167"/>
                    <a:gd name="connsiteY10" fmla="*/ 615040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5393 w 1538167"/>
                    <a:gd name="connsiteY9" fmla="*/ 668832 h 1368338"/>
                    <a:gd name="connsiteX10" fmla="*/ 1128953 w 1538167"/>
                    <a:gd name="connsiteY10" fmla="*/ 615040 h 1368338"/>
                    <a:gd name="connsiteX11" fmla="*/ 1183210 w 1538167"/>
                    <a:gd name="connsiteY11" fmla="*/ 6076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5393 w 1538167"/>
                    <a:gd name="connsiteY9" fmla="*/ 668832 h 1368338"/>
                    <a:gd name="connsiteX10" fmla="*/ 1128953 w 1538167"/>
                    <a:gd name="connsiteY10" fmla="*/ 615040 h 1368338"/>
                    <a:gd name="connsiteX11" fmla="*/ 1196310 w 1538167"/>
                    <a:gd name="connsiteY11" fmla="*/ 620743 h 1368338"/>
                    <a:gd name="connsiteX12" fmla="*/ 1247946 w 1538167"/>
                    <a:gd name="connsiteY12" fmla="*/ 680472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  <a:gd name="connsiteX0" fmla="*/ 144809 w 1538167"/>
                    <a:gd name="connsiteY0" fmla="*/ 1362127 h 1368338"/>
                    <a:gd name="connsiteX1" fmla="*/ 147429 w 1538167"/>
                    <a:gd name="connsiteY1" fmla="*/ 1093165 h 1368338"/>
                    <a:gd name="connsiteX2" fmla="*/ 139337 w 1538167"/>
                    <a:gd name="connsiteY2" fmla="*/ 979877 h 1368338"/>
                    <a:gd name="connsiteX3" fmla="*/ 195981 w 1538167"/>
                    <a:gd name="connsiteY3" fmla="*/ 979877 h 1368338"/>
                    <a:gd name="connsiteX4" fmla="*/ 220257 w 1538167"/>
                    <a:gd name="connsiteY4" fmla="*/ 773101 h 1368338"/>
                    <a:gd name="connsiteX5" fmla="*/ 325454 w 1538167"/>
                    <a:gd name="connsiteY5" fmla="*/ 818036 h 1368338"/>
                    <a:gd name="connsiteX6" fmla="*/ 495387 w 1538167"/>
                    <a:gd name="connsiteY6" fmla="*/ 874681 h 1368338"/>
                    <a:gd name="connsiteX7" fmla="*/ 770516 w 1538167"/>
                    <a:gd name="connsiteY7" fmla="*/ 907049 h 1368338"/>
                    <a:gd name="connsiteX8" fmla="*/ 1005185 w 1538167"/>
                    <a:gd name="connsiteY8" fmla="*/ 842312 h 1368338"/>
                    <a:gd name="connsiteX9" fmla="*/ 1075393 w 1538167"/>
                    <a:gd name="connsiteY9" fmla="*/ 668832 h 1368338"/>
                    <a:gd name="connsiteX10" fmla="*/ 1128953 w 1538167"/>
                    <a:gd name="connsiteY10" fmla="*/ 615040 h 1368338"/>
                    <a:gd name="connsiteX11" fmla="*/ 1196310 w 1538167"/>
                    <a:gd name="connsiteY11" fmla="*/ 620743 h 1368338"/>
                    <a:gd name="connsiteX12" fmla="*/ 1253187 w 1538167"/>
                    <a:gd name="connsiteY12" fmla="*/ 688333 h 1368338"/>
                    <a:gd name="connsiteX13" fmla="*/ 1331950 w 1538167"/>
                    <a:gd name="connsiteY13" fmla="*/ 847320 h 1368338"/>
                    <a:gd name="connsiteX14" fmla="*/ 1377418 w 1538167"/>
                    <a:gd name="connsiteY14" fmla="*/ 971785 h 1368338"/>
                    <a:gd name="connsiteX15" fmla="*/ 1380734 w 1538167"/>
                    <a:gd name="connsiteY15" fmla="*/ 1082453 h 1368338"/>
                    <a:gd name="connsiteX16" fmla="*/ 1361234 w 1538167"/>
                    <a:gd name="connsiteY16" fmla="*/ 1368295 h 1368338"/>
                    <a:gd name="connsiteX17" fmla="*/ 1523075 w 1538167"/>
                    <a:gd name="connsiteY17" fmla="*/ 1060797 h 1368338"/>
                    <a:gd name="connsiteX18" fmla="*/ 1531167 w 1538167"/>
                    <a:gd name="connsiteY18" fmla="*/ 955601 h 1368338"/>
                    <a:gd name="connsiteX19" fmla="*/ 1523075 w 1538167"/>
                    <a:gd name="connsiteY19" fmla="*/ 518631 h 1368338"/>
                    <a:gd name="connsiteX20" fmla="*/ 1523075 w 1538167"/>
                    <a:gd name="connsiteY20" fmla="*/ 478171 h 1368338"/>
                    <a:gd name="connsiteX21" fmla="*/ 1490707 w 1538167"/>
                    <a:gd name="connsiteY21" fmla="*/ 437711 h 1368338"/>
                    <a:gd name="connsiteX22" fmla="*/ 1447395 w 1538167"/>
                    <a:gd name="connsiteY22" fmla="*/ 381530 h 1368338"/>
                    <a:gd name="connsiteX23" fmla="*/ 1439072 w 1538167"/>
                    <a:gd name="connsiteY23" fmla="*/ 324654 h 1368338"/>
                    <a:gd name="connsiteX24" fmla="*/ 1411943 w 1538167"/>
                    <a:gd name="connsiteY24" fmla="*/ 254910 h 1368338"/>
                    <a:gd name="connsiteX25" fmla="*/ 1345050 w 1538167"/>
                    <a:gd name="connsiteY25" fmla="*/ 162581 h 1368338"/>
                    <a:gd name="connsiteX26" fmla="*/ 1207949 w 1538167"/>
                    <a:gd name="connsiteY26" fmla="*/ 76885 h 1368338"/>
                    <a:gd name="connsiteX27" fmla="*/ 1020905 w 1538167"/>
                    <a:gd name="connsiteY27" fmla="*/ 19777 h 1368338"/>
                    <a:gd name="connsiteX28" fmla="*/ 786700 w 1538167"/>
                    <a:gd name="connsiteY28" fmla="*/ 741 h 1368338"/>
                    <a:gd name="connsiteX29" fmla="*/ 589407 w 1538167"/>
                    <a:gd name="connsiteY29" fmla="*/ 9297 h 1368338"/>
                    <a:gd name="connsiteX30" fmla="*/ 417086 w 1538167"/>
                    <a:gd name="connsiteY30" fmla="*/ 57849 h 1368338"/>
                    <a:gd name="connsiteX31" fmla="*/ 228349 w 1538167"/>
                    <a:gd name="connsiteY31" fmla="*/ 162581 h 1368338"/>
                    <a:gd name="connsiteX32" fmla="*/ 97184 w 1538167"/>
                    <a:gd name="connsiteY32" fmla="*/ 326347 h 1368338"/>
                    <a:gd name="connsiteX33" fmla="*/ 42233 w 1538167"/>
                    <a:gd name="connsiteY33" fmla="*/ 470079 h 1368338"/>
                    <a:gd name="connsiteX34" fmla="*/ 1772 w 1538167"/>
                    <a:gd name="connsiteY34" fmla="*/ 672380 h 1368338"/>
                    <a:gd name="connsiteX35" fmla="*/ 7476 w 1538167"/>
                    <a:gd name="connsiteY35" fmla="*/ 850404 h 1368338"/>
                    <a:gd name="connsiteX36" fmla="*/ 9864 w 1538167"/>
                    <a:gd name="connsiteY36" fmla="*/ 947509 h 1368338"/>
                    <a:gd name="connsiteX37" fmla="*/ 9864 w 1538167"/>
                    <a:gd name="connsiteY37" fmla="*/ 1036521 h 1368338"/>
                    <a:gd name="connsiteX38" fmla="*/ 9864 w 1538167"/>
                    <a:gd name="connsiteY38" fmla="*/ 1076981 h 1368338"/>
                    <a:gd name="connsiteX39" fmla="*/ 66740 w 1538167"/>
                    <a:gd name="connsiteY39" fmla="*/ 1203139 h 1368338"/>
                    <a:gd name="connsiteX40" fmla="*/ 106969 w 1538167"/>
                    <a:gd name="connsiteY40" fmla="*/ 1271190 h 1368338"/>
                    <a:gd name="connsiteX41" fmla="*/ 144809 w 1538167"/>
                    <a:gd name="connsiteY41" fmla="*/ 1362127 h 13683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</a:cxnLst>
                  <a:rect l="l" t="t" r="r" b="b"/>
                  <a:pathLst>
                    <a:path w="1538167" h="1368338">
                      <a:moveTo>
                        <a:pt x="144809" y="1362127"/>
                      </a:moveTo>
                      <a:cubicBezTo>
                        <a:pt x="151552" y="1332456"/>
                        <a:pt x="148341" y="1156873"/>
                        <a:pt x="147429" y="1093165"/>
                      </a:cubicBezTo>
                      <a:cubicBezTo>
                        <a:pt x="146517" y="1029457"/>
                        <a:pt x="131245" y="998758"/>
                        <a:pt x="139337" y="979877"/>
                      </a:cubicBezTo>
                      <a:cubicBezTo>
                        <a:pt x="147429" y="960996"/>
                        <a:pt x="182494" y="1014340"/>
                        <a:pt x="195981" y="979877"/>
                      </a:cubicBezTo>
                      <a:cubicBezTo>
                        <a:pt x="209468" y="945414"/>
                        <a:pt x="198678" y="800074"/>
                        <a:pt x="220257" y="773101"/>
                      </a:cubicBezTo>
                      <a:cubicBezTo>
                        <a:pt x="241836" y="746128"/>
                        <a:pt x="279599" y="801106"/>
                        <a:pt x="325454" y="818036"/>
                      </a:cubicBezTo>
                      <a:cubicBezTo>
                        <a:pt x="371309" y="834966"/>
                        <a:pt x="421210" y="859845"/>
                        <a:pt x="495387" y="874681"/>
                      </a:cubicBezTo>
                      <a:cubicBezTo>
                        <a:pt x="569564" y="889517"/>
                        <a:pt x="685550" y="912444"/>
                        <a:pt x="770516" y="907049"/>
                      </a:cubicBezTo>
                      <a:cubicBezTo>
                        <a:pt x="855482" y="901654"/>
                        <a:pt x="954372" y="882015"/>
                        <a:pt x="1005185" y="842312"/>
                      </a:cubicBezTo>
                      <a:cubicBezTo>
                        <a:pt x="1055998" y="802609"/>
                        <a:pt x="1054765" y="706711"/>
                        <a:pt x="1075393" y="668832"/>
                      </a:cubicBezTo>
                      <a:cubicBezTo>
                        <a:pt x="1096021" y="630953"/>
                        <a:pt x="1108800" y="623055"/>
                        <a:pt x="1128953" y="615040"/>
                      </a:cubicBezTo>
                      <a:cubicBezTo>
                        <a:pt x="1149106" y="607025"/>
                        <a:pt x="1175604" y="608528"/>
                        <a:pt x="1196310" y="620743"/>
                      </a:cubicBezTo>
                      <a:cubicBezTo>
                        <a:pt x="1217016" y="632959"/>
                        <a:pt x="1230580" y="650570"/>
                        <a:pt x="1253187" y="688333"/>
                      </a:cubicBezTo>
                      <a:cubicBezTo>
                        <a:pt x="1275794" y="726096"/>
                        <a:pt x="1311245" y="800078"/>
                        <a:pt x="1331950" y="847320"/>
                      </a:cubicBezTo>
                      <a:cubicBezTo>
                        <a:pt x="1352655" y="894562"/>
                        <a:pt x="1369287" y="932596"/>
                        <a:pt x="1377418" y="971785"/>
                      </a:cubicBezTo>
                      <a:cubicBezTo>
                        <a:pt x="1385549" y="1010974"/>
                        <a:pt x="1383431" y="1016368"/>
                        <a:pt x="1380734" y="1082453"/>
                      </a:cubicBezTo>
                      <a:cubicBezTo>
                        <a:pt x="1378037" y="1148538"/>
                        <a:pt x="1337511" y="1371904"/>
                        <a:pt x="1361234" y="1368295"/>
                      </a:cubicBezTo>
                      <a:cubicBezTo>
                        <a:pt x="1384957" y="1364686"/>
                        <a:pt x="1494753" y="1129579"/>
                        <a:pt x="1523075" y="1060797"/>
                      </a:cubicBezTo>
                      <a:cubicBezTo>
                        <a:pt x="1551397" y="992015"/>
                        <a:pt x="1531167" y="1045962"/>
                        <a:pt x="1531167" y="955601"/>
                      </a:cubicBezTo>
                      <a:cubicBezTo>
                        <a:pt x="1531167" y="865240"/>
                        <a:pt x="1524424" y="598203"/>
                        <a:pt x="1523075" y="518631"/>
                      </a:cubicBezTo>
                      <a:cubicBezTo>
                        <a:pt x="1521726" y="439059"/>
                        <a:pt x="1528470" y="491658"/>
                        <a:pt x="1523075" y="478171"/>
                      </a:cubicBezTo>
                      <a:cubicBezTo>
                        <a:pt x="1517680" y="464684"/>
                        <a:pt x="1503320" y="453818"/>
                        <a:pt x="1490707" y="437711"/>
                      </a:cubicBezTo>
                      <a:cubicBezTo>
                        <a:pt x="1478094" y="421604"/>
                        <a:pt x="1456001" y="400373"/>
                        <a:pt x="1447395" y="381530"/>
                      </a:cubicBezTo>
                      <a:cubicBezTo>
                        <a:pt x="1438789" y="362687"/>
                        <a:pt x="1444981" y="345757"/>
                        <a:pt x="1439072" y="324654"/>
                      </a:cubicBezTo>
                      <a:cubicBezTo>
                        <a:pt x="1433163" y="303551"/>
                        <a:pt x="1427613" y="281922"/>
                        <a:pt x="1411943" y="254910"/>
                      </a:cubicBezTo>
                      <a:cubicBezTo>
                        <a:pt x="1396273" y="227898"/>
                        <a:pt x="1379049" y="192252"/>
                        <a:pt x="1345050" y="162581"/>
                      </a:cubicBezTo>
                      <a:cubicBezTo>
                        <a:pt x="1311051" y="132910"/>
                        <a:pt x="1261973" y="100686"/>
                        <a:pt x="1207949" y="76885"/>
                      </a:cubicBezTo>
                      <a:cubicBezTo>
                        <a:pt x="1153925" y="53084"/>
                        <a:pt x="1091113" y="32468"/>
                        <a:pt x="1020905" y="19777"/>
                      </a:cubicBezTo>
                      <a:cubicBezTo>
                        <a:pt x="950697" y="7086"/>
                        <a:pt x="858616" y="2488"/>
                        <a:pt x="786700" y="741"/>
                      </a:cubicBezTo>
                      <a:cubicBezTo>
                        <a:pt x="714784" y="-1006"/>
                        <a:pt x="651009" y="-221"/>
                        <a:pt x="589407" y="9297"/>
                      </a:cubicBezTo>
                      <a:cubicBezTo>
                        <a:pt x="527805" y="18815"/>
                        <a:pt x="477262" y="32302"/>
                        <a:pt x="417086" y="57849"/>
                      </a:cubicBezTo>
                      <a:cubicBezTo>
                        <a:pt x="356910" y="83396"/>
                        <a:pt x="281666" y="117831"/>
                        <a:pt x="228349" y="162581"/>
                      </a:cubicBezTo>
                      <a:cubicBezTo>
                        <a:pt x="175032" y="207331"/>
                        <a:pt x="128203" y="275097"/>
                        <a:pt x="97184" y="326347"/>
                      </a:cubicBezTo>
                      <a:cubicBezTo>
                        <a:pt x="66165" y="377597"/>
                        <a:pt x="58135" y="412407"/>
                        <a:pt x="42233" y="470079"/>
                      </a:cubicBezTo>
                      <a:cubicBezTo>
                        <a:pt x="26331" y="527751"/>
                        <a:pt x="7565" y="608993"/>
                        <a:pt x="1772" y="672380"/>
                      </a:cubicBezTo>
                      <a:cubicBezTo>
                        <a:pt x="-4021" y="735767"/>
                        <a:pt x="6127" y="804549"/>
                        <a:pt x="7476" y="850404"/>
                      </a:cubicBezTo>
                      <a:cubicBezTo>
                        <a:pt x="8825" y="896259"/>
                        <a:pt x="9466" y="916490"/>
                        <a:pt x="9864" y="947509"/>
                      </a:cubicBezTo>
                      <a:cubicBezTo>
                        <a:pt x="10262" y="978528"/>
                        <a:pt x="9864" y="1036521"/>
                        <a:pt x="9864" y="1036521"/>
                      </a:cubicBezTo>
                      <a:cubicBezTo>
                        <a:pt x="9864" y="1058100"/>
                        <a:pt x="385" y="1049211"/>
                        <a:pt x="9864" y="1076981"/>
                      </a:cubicBezTo>
                      <a:cubicBezTo>
                        <a:pt x="19343" y="1104751"/>
                        <a:pt x="50556" y="1170771"/>
                        <a:pt x="66740" y="1203139"/>
                      </a:cubicBezTo>
                      <a:cubicBezTo>
                        <a:pt x="82924" y="1235507"/>
                        <a:pt x="93958" y="1244692"/>
                        <a:pt x="106969" y="1271190"/>
                      </a:cubicBezTo>
                      <a:cubicBezTo>
                        <a:pt x="119980" y="1297688"/>
                        <a:pt x="138066" y="1391798"/>
                        <a:pt x="144809" y="1362127"/>
                      </a:cubicBezTo>
                      <a:close/>
                    </a:path>
                  </a:pathLst>
                </a:custGeom>
                <a:solidFill>
                  <a:srgbClr val="8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15" name="Group 214">
                  <a:extLst>
                    <a:ext uri="{FF2B5EF4-FFF2-40B4-BE49-F238E27FC236}">
                      <a16:creationId xmlns:a16="http://schemas.microsoft.com/office/drawing/2014/main" id="{C46B6C10-4B27-4A8B-90CC-99F0E5EB8B33}"/>
                    </a:ext>
                  </a:extLst>
                </p:cNvPr>
                <p:cNvGrpSpPr/>
                <p:nvPr/>
              </p:nvGrpSpPr>
              <p:grpSpPr>
                <a:xfrm>
                  <a:off x="9774808" y="3440133"/>
                  <a:ext cx="448029" cy="1066211"/>
                  <a:chOff x="9774808" y="3440133"/>
                  <a:chExt cx="448029" cy="1066211"/>
                </a:xfrm>
                <a:solidFill>
                  <a:srgbClr val="EA650D"/>
                </a:solidFill>
              </p:grpSpPr>
              <p:sp>
                <p:nvSpPr>
                  <p:cNvPr id="216" name="Trapezoid 215">
                    <a:extLst>
                      <a:ext uri="{FF2B5EF4-FFF2-40B4-BE49-F238E27FC236}">
                        <a16:creationId xmlns:a16="http://schemas.microsoft.com/office/drawing/2014/main" id="{ACD6CC62-AA50-402F-ACB4-4724241349A5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9774808" y="3440134"/>
                    <a:ext cx="448029" cy="83842"/>
                  </a:xfrm>
                  <a:prstGeom prst="trapezoid">
                    <a:avLst>
                      <a:gd name="adj" fmla="val 78126"/>
                    </a:avLst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17" name="Regular Pentagon 257">
                    <a:extLst>
                      <a:ext uri="{FF2B5EF4-FFF2-40B4-BE49-F238E27FC236}">
                        <a16:creationId xmlns:a16="http://schemas.microsoft.com/office/drawing/2014/main" id="{2DF5B11E-A9BE-4B56-9BCC-3D14E2D1CDE7}"/>
                      </a:ext>
                    </a:extLst>
                  </p:cNvPr>
                  <p:cNvSpPr/>
                  <p:nvPr/>
                </p:nvSpPr>
                <p:spPr>
                  <a:xfrm>
                    <a:off x="9774809" y="3440133"/>
                    <a:ext cx="448028" cy="293449"/>
                  </a:xfrm>
                  <a:prstGeom prst="pentagon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18" name="Rectangle 217">
                    <a:extLst>
                      <a:ext uri="{FF2B5EF4-FFF2-40B4-BE49-F238E27FC236}">
                        <a16:creationId xmlns:a16="http://schemas.microsoft.com/office/drawing/2014/main" id="{9E65569F-31B7-440E-8B99-4CDD6294ADB0}"/>
                      </a:ext>
                    </a:extLst>
                  </p:cNvPr>
                  <p:cNvSpPr/>
                  <p:nvPr/>
                </p:nvSpPr>
                <p:spPr>
                  <a:xfrm>
                    <a:off x="9927397" y="3733582"/>
                    <a:ext cx="151963" cy="772762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04" name="Groep 56">
                <a:extLst>
                  <a:ext uri="{FF2B5EF4-FFF2-40B4-BE49-F238E27FC236}">
                    <a16:creationId xmlns:a16="http://schemas.microsoft.com/office/drawing/2014/main" id="{391C5816-E093-45AB-9CA5-2AE496397546}"/>
                  </a:ext>
                </a:extLst>
              </p:cNvPr>
              <p:cNvGrpSpPr/>
              <p:nvPr/>
            </p:nvGrpSpPr>
            <p:grpSpPr>
              <a:xfrm>
                <a:off x="658183" y="5887736"/>
                <a:ext cx="1138438" cy="603859"/>
                <a:chOff x="3729533" y="1097574"/>
                <a:chExt cx="1373775" cy="728689"/>
              </a:xfrm>
              <a:solidFill>
                <a:schemeClr val="bg1"/>
              </a:solidFill>
            </p:grpSpPr>
            <p:grpSp>
              <p:nvGrpSpPr>
                <p:cNvPr id="205" name="Group 204">
                  <a:extLst>
                    <a:ext uri="{FF2B5EF4-FFF2-40B4-BE49-F238E27FC236}">
                      <a16:creationId xmlns:a16="http://schemas.microsoft.com/office/drawing/2014/main" id="{76060533-4B2D-4418-9A93-ECC5E511CB32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4336337" y="1097574"/>
                  <a:ext cx="18872" cy="0"/>
                  <a:chOff x="991226" y="4289503"/>
                  <a:chExt cx="20637" cy="0"/>
                </a:xfrm>
                <a:grpFill/>
              </p:grpSpPr>
              <p:sp>
                <p:nvSpPr>
                  <p:cNvPr id="207" name="Freeform 11">
                    <a:extLst>
                      <a:ext uri="{FF2B5EF4-FFF2-40B4-BE49-F238E27FC236}">
                        <a16:creationId xmlns:a16="http://schemas.microsoft.com/office/drawing/2014/main" id="{F000765D-CC60-4803-B49F-A0A5FCF563C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91226" y="4289503"/>
                    <a:ext cx="9525" cy="0"/>
                  </a:xfrm>
                  <a:custGeom>
                    <a:avLst/>
                    <a:gdLst>
                      <a:gd name="T0" fmla="*/ 6 w 6"/>
                      <a:gd name="T1" fmla="*/ 0 w 6"/>
                      <a:gd name="T2" fmla="*/ 6 w 6"/>
                      <a:gd name="T3" fmla="*/ 6 w 6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6">
                        <a:moveTo>
                          <a:pt x="6" y="0"/>
                        </a:moveTo>
                        <a:lnTo>
                          <a:pt x="0" y="0"/>
                        </a:lnTo>
                        <a:lnTo>
                          <a:pt x="6" y="0"/>
                        </a:lnTo>
                        <a:lnTo>
                          <a:pt x="6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47" tIns="46623" rIns="93247" bIns="46623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defTabSz="932418"/>
                    <a:endParaRPr lang="en-US" sz="140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08" name="Freeform 12">
                    <a:extLst>
                      <a:ext uri="{FF2B5EF4-FFF2-40B4-BE49-F238E27FC236}">
                        <a16:creationId xmlns:a16="http://schemas.microsoft.com/office/drawing/2014/main" id="{038C48A2-C0F0-4724-B622-0600CAA9BA1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000751" y="4289503"/>
                    <a:ext cx="11112" cy="0"/>
                  </a:xfrm>
                  <a:custGeom>
                    <a:avLst/>
                    <a:gdLst>
                      <a:gd name="T0" fmla="*/ 0 w 7"/>
                      <a:gd name="T1" fmla="*/ 0 w 7"/>
                      <a:gd name="T2" fmla="*/ 7 w 7"/>
                      <a:gd name="T3" fmla="*/ 0 w 7"/>
                    </a:gdLst>
                    <a:ahLst/>
                    <a:cxnLst>
                      <a:cxn ang="0">
                        <a:pos x="T0" y="0"/>
                      </a:cxn>
                      <a:cxn ang="0">
                        <a:pos x="T1" y="0"/>
                      </a:cxn>
                      <a:cxn ang="0">
                        <a:pos x="T2" y="0"/>
                      </a:cxn>
                      <a:cxn ang="0">
                        <a:pos x="T3" y="0"/>
                      </a:cxn>
                    </a:cxnLst>
                    <a:rect l="0" t="0" r="r" b="b"/>
                    <a:pathLst>
                      <a:path w="7">
                        <a:moveTo>
                          <a:pt x="0" y="0"/>
                        </a:moveTo>
                        <a:lnTo>
                          <a:pt x="0" y="0"/>
                        </a:lnTo>
                        <a:lnTo>
                          <a:pt x="7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3247" tIns="46623" rIns="93247" bIns="46623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66371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32742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99113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65484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33185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98226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64597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730969" algn="l" defTabSz="932742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defTabSz="932418"/>
                    <a:endParaRPr lang="en-US" sz="1400">
                      <a:effectLst>
                        <a:glow rad="101600">
                          <a:schemeClr val="bg1">
                            <a:alpha val="60000"/>
                          </a:schemeClr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206" name="Tekstvak 58">
                  <a:extLst>
                    <a:ext uri="{FF2B5EF4-FFF2-40B4-BE49-F238E27FC236}">
                      <a16:creationId xmlns:a16="http://schemas.microsoft.com/office/drawing/2014/main" id="{0861BB30-12BA-472C-8E34-6837542D74CF}"/>
                    </a:ext>
                  </a:extLst>
                </p:cNvPr>
                <p:cNvSpPr txBox="1"/>
                <p:nvPr/>
              </p:nvSpPr>
              <p:spPr>
                <a:xfrm>
                  <a:off x="3729533" y="1160705"/>
                  <a:ext cx="1373775" cy="665558"/>
                </a:xfrm>
                <a:prstGeom prst="rect">
                  <a:avLst/>
                </a:prstGeom>
                <a:noFill/>
                <a:effectLst>
                  <a:glow rad="127000">
                    <a:schemeClr val="bg1"/>
                  </a:glow>
                </a:effectLst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nl-NL" sz="1000" dirty="0">
                      <a:effectLst>
                        <a:glow rad="114300">
                          <a:schemeClr val="bg1"/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PERFORM</a:t>
                  </a:r>
                  <a:br>
                    <a:rPr lang="nl-NL" sz="1000" dirty="0">
                      <a:effectLst>
                        <a:glow rad="114300">
                          <a:schemeClr val="bg1"/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</a:br>
                  <a:r>
                    <a:rPr lang="nl-NL" sz="1000" dirty="0">
                      <a:effectLst>
                        <a:glow rad="114300">
                          <a:schemeClr val="bg1"/>
                        </a:glo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MFA</a:t>
                  </a:r>
                </a:p>
              </p:txBody>
            </p:sp>
          </p:grpSp>
        </p:grpSp>
        <p:grpSp>
          <p:nvGrpSpPr>
            <p:cNvPr id="191" name="Groep 266">
              <a:extLst>
                <a:ext uri="{FF2B5EF4-FFF2-40B4-BE49-F238E27FC236}">
                  <a16:creationId xmlns:a16="http://schemas.microsoft.com/office/drawing/2014/main" id="{B35C0A0B-51C7-4928-9510-7953B82EC786}"/>
                </a:ext>
              </a:extLst>
            </p:cNvPr>
            <p:cNvGrpSpPr/>
            <p:nvPr/>
          </p:nvGrpSpPr>
          <p:grpSpPr>
            <a:xfrm>
              <a:off x="4216571" y="2337314"/>
              <a:ext cx="195406" cy="418040"/>
              <a:chOff x="2896344" y="1956348"/>
              <a:chExt cx="374270" cy="800691"/>
            </a:xfrm>
          </p:grpSpPr>
          <p:sp>
            <p:nvSpPr>
              <p:cNvPr id="192" name="Afgeronde rechthoek 268">
                <a:extLst>
                  <a:ext uri="{FF2B5EF4-FFF2-40B4-BE49-F238E27FC236}">
                    <a16:creationId xmlns:a16="http://schemas.microsoft.com/office/drawing/2014/main" id="{E1E803BB-F912-487F-AC1E-8C981285882B}"/>
                  </a:ext>
                </a:extLst>
              </p:cNvPr>
              <p:cNvSpPr/>
              <p:nvPr/>
            </p:nvSpPr>
            <p:spPr>
              <a:xfrm rot="21076819">
                <a:off x="2896344" y="1956348"/>
                <a:ext cx="294746" cy="459640"/>
              </a:xfrm>
              <a:prstGeom prst="roundRect">
                <a:avLst>
                  <a:gd name="adj" fmla="val 10235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3" name="Afgeronde rechthoek 269">
                <a:extLst>
                  <a:ext uri="{FF2B5EF4-FFF2-40B4-BE49-F238E27FC236}">
                    <a16:creationId xmlns:a16="http://schemas.microsoft.com/office/drawing/2014/main" id="{969F3119-6A43-4E24-87F7-DC9CF5B50AAE}"/>
                  </a:ext>
                </a:extLst>
              </p:cNvPr>
              <p:cNvSpPr/>
              <p:nvPr/>
            </p:nvSpPr>
            <p:spPr>
              <a:xfrm rot="21076819">
                <a:off x="2932073" y="2303583"/>
                <a:ext cx="338541" cy="453456"/>
              </a:xfrm>
              <a:prstGeom prst="roundRect">
                <a:avLst>
                  <a:gd name="adj" fmla="val 927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94" name="Groep 270">
                <a:extLst>
                  <a:ext uri="{FF2B5EF4-FFF2-40B4-BE49-F238E27FC236}">
                    <a16:creationId xmlns:a16="http://schemas.microsoft.com/office/drawing/2014/main" id="{411C0214-A7C5-4AE1-AF18-8114273EF47E}"/>
                  </a:ext>
                </a:extLst>
              </p:cNvPr>
              <p:cNvGrpSpPr/>
              <p:nvPr/>
            </p:nvGrpSpPr>
            <p:grpSpPr>
              <a:xfrm rot="21076819">
                <a:off x="2920733" y="1969025"/>
                <a:ext cx="300557" cy="755557"/>
                <a:chOff x="3047307" y="1958991"/>
                <a:chExt cx="300557" cy="755557"/>
              </a:xfrm>
            </p:grpSpPr>
            <p:sp>
              <p:nvSpPr>
                <p:cNvPr id="195" name="Afgeronde rechthoek 271">
                  <a:extLst>
                    <a:ext uri="{FF2B5EF4-FFF2-40B4-BE49-F238E27FC236}">
                      <a16:creationId xmlns:a16="http://schemas.microsoft.com/office/drawing/2014/main" id="{2E784850-FFBB-45E0-9AD4-42534DC66B1D}"/>
                    </a:ext>
                  </a:extLst>
                </p:cNvPr>
                <p:cNvSpPr/>
                <p:nvPr/>
              </p:nvSpPr>
              <p:spPr>
                <a:xfrm>
                  <a:off x="3063594" y="1958991"/>
                  <a:ext cx="265911" cy="414673"/>
                </a:xfrm>
                <a:prstGeom prst="roundRect">
                  <a:avLst>
                    <a:gd name="adj" fmla="val 10235"/>
                  </a:avLst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96" name="Afgeronde rechthoek 272">
                  <a:extLst>
                    <a:ext uri="{FF2B5EF4-FFF2-40B4-BE49-F238E27FC236}">
                      <a16:creationId xmlns:a16="http://schemas.microsoft.com/office/drawing/2014/main" id="{087168C8-A53D-498B-BA47-32798968D24C}"/>
                    </a:ext>
                  </a:extLst>
                </p:cNvPr>
                <p:cNvSpPr/>
                <p:nvPr/>
              </p:nvSpPr>
              <p:spPr>
                <a:xfrm>
                  <a:off x="3097068" y="2052653"/>
                  <a:ext cx="197665" cy="277396"/>
                </a:xfrm>
                <a:prstGeom prst="roundRect">
                  <a:avLst>
                    <a:gd name="adj" fmla="val 18935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97" name="Afgeronde rechthoek 273">
                  <a:extLst>
                    <a:ext uri="{FF2B5EF4-FFF2-40B4-BE49-F238E27FC236}">
                      <a16:creationId xmlns:a16="http://schemas.microsoft.com/office/drawing/2014/main" id="{1DEB382F-310F-4164-B5FC-AAE7C95BCB64}"/>
                    </a:ext>
                  </a:extLst>
                </p:cNvPr>
                <p:cNvSpPr/>
                <p:nvPr/>
              </p:nvSpPr>
              <p:spPr>
                <a:xfrm>
                  <a:off x="3047307" y="2311969"/>
                  <a:ext cx="300557" cy="402579"/>
                </a:xfrm>
                <a:prstGeom prst="roundRect">
                  <a:avLst>
                    <a:gd name="adj" fmla="val 9272"/>
                  </a:avLst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98" name="Rechthoek 274">
                  <a:extLst>
                    <a:ext uri="{FF2B5EF4-FFF2-40B4-BE49-F238E27FC236}">
                      <a16:creationId xmlns:a16="http://schemas.microsoft.com/office/drawing/2014/main" id="{948C1806-6F8A-486D-BBA0-A117AB4B1906}"/>
                    </a:ext>
                  </a:extLst>
                </p:cNvPr>
                <p:cNvSpPr/>
                <p:nvPr/>
              </p:nvSpPr>
              <p:spPr>
                <a:xfrm>
                  <a:off x="3163505" y="1987740"/>
                  <a:ext cx="75068" cy="288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99" name="Rechthoek 275">
                  <a:extLst>
                    <a:ext uri="{FF2B5EF4-FFF2-40B4-BE49-F238E27FC236}">
                      <a16:creationId xmlns:a16="http://schemas.microsoft.com/office/drawing/2014/main" id="{09068893-62AA-4A3B-8F39-A74FCD9F5666}"/>
                    </a:ext>
                  </a:extLst>
                </p:cNvPr>
                <p:cNvSpPr/>
                <p:nvPr/>
              </p:nvSpPr>
              <p:spPr>
                <a:xfrm>
                  <a:off x="3275856" y="2266250"/>
                  <a:ext cx="72008" cy="4571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0" name="Rechthoek 276">
                  <a:extLst>
                    <a:ext uri="{FF2B5EF4-FFF2-40B4-BE49-F238E27FC236}">
                      <a16:creationId xmlns:a16="http://schemas.microsoft.com/office/drawing/2014/main" id="{49F270A9-A1F1-41A1-BEE4-29BC712AF303}"/>
                    </a:ext>
                  </a:extLst>
                </p:cNvPr>
                <p:cNvSpPr/>
                <p:nvPr/>
              </p:nvSpPr>
              <p:spPr>
                <a:xfrm>
                  <a:off x="3150640" y="2670971"/>
                  <a:ext cx="90000" cy="1800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1" name="Ovaal 277">
                  <a:extLst>
                    <a:ext uri="{FF2B5EF4-FFF2-40B4-BE49-F238E27FC236}">
                      <a16:creationId xmlns:a16="http://schemas.microsoft.com/office/drawing/2014/main" id="{0D1A0B1B-AFC8-4E32-AE0C-354A760A2B3B}"/>
                    </a:ext>
                  </a:extLst>
                </p:cNvPr>
                <p:cNvSpPr/>
                <p:nvPr/>
              </p:nvSpPr>
              <p:spPr>
                <a:xfrm>
                  <a:off x="3153933" y="2410353"/>
                  <a:ext cx="86227" cy="82093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202" name="Rechthoek 278">
                  <a:extLst>
                    <a:ext uri="{FF2B5EF4-FFF2-40B4-BE49-F238E27FC236}">
                      <a16:creationId xmlns:a16="http://schemas.microsoft.com/office/drawing/2014/main" id="{F3EDF875-DBF8-46E3-B59C-5566D29CE85F}"/>
                    </a:ext>
                  </a:extLst>
                </p:cNvPr>
                <p:cNvSpPr/>
                <p:nvPr/>
              </p:nvSpPr>
              <p:spPr>
                <a:xfrm>
                  <a:off x="3174709" y="2487495"/>
                  <a:ext cx="39600" cy="568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</p:grpSp>
      </p:grpSp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F3AD5ECD-F1AA-4121-8C92-AAE1FE8A99D0}"/>
              </a:ext>
            </a:extLst>
          </p:cNvPr>
          <p:cNvCxnSpPr/>
          <p:nvPr/>
        </p:nvCxnSpPr>
        <p:spPr>
          <a:xfrm flipH="1">
            <a:off x="6653719" y="2631790"/>
            <a:ext cx="326554" cy="0"/>
          </a:xfrm>
          <a:prstGeom prst="straightConnector1">
            <a:avLst/>
          </a:prstGeom>
          <a:ln w="28575">
            <a:solidFill>
              <a:srgbClr val="183382"/>
            </a:solidFill>
            <a:headEnd type="none" w="med" len="med"/>
            <a:tailEnd type="triangle" w="med" len="med"/>
          </a:ln>
          <a:effectLst>
            <a:glow rad="63500">
              <a:schemeClr val="bg1"/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2" name="Vertical Scroll 265">
            <a:extLst>
              <a:ext uri="{FF2B5EF4-FFF2-40B4-BE49-F238E27FC236}">
                <a16:creationId xmlns:a16="http://schemas.microsoft.com/office/drawing/2014/main" id="{E291BC73-8E36-46E9-9DC7-FF0CDD248EA8}"/>
              </a:ext>
            </a:extLst>
          </p:cNvPr>
          <p:cNvSpPr/>
          <p:nvPr/>
        </p:nvSpPr>
        <p:spPr>
          <a:xfrm>
            <a:off x="5292080" y="3272289"/>
            <a:ext cx="383376" cy="424089"/>
          </a:xfrm>
          <a:prstGeom prst="verticalScroll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78B0DA07-375E-44B5-BEA9-9DDFC4F13536}"/>
              </a:ext>
            </a:extLst>
          </p:cNvPr>
          <p:cNvSpPr txBox="1"/>
          <p:nvPr/>
        </p:nvSpPr>
        <p:spPr>
          <a:xfrm>
            <a:off x="2257067" y="4218066"/>
            <a:ext cx="2390398" cy="9002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nl-NL" sz="1050" dirty="0">
                <a:latin typeface="Consolas" panose="020B0609020204030204" pitchFamily="49" charset="0"/>
                <a:cs typeface="Consolas" panose="020B0609020204030204" pitchFamily="49" charset="0"/>
              </a:rPr>
              <a:t>First name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nl-NL" sz="1050" dirty="0">
                <a:latin typeface="Consolas" panose="020B0609020204030204" pitchFamily="49" charset="0"/>
                <a:cs typeface="Consolas" panose="020B0609020204030204" pitchFamily="49" charset="0"/>
              </a:rPr>
              <a:t>Last name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nl-NL" sz="1050" dirty="0">
                <a:latin typeface="Consolas" panose="020B0609020204030204" pitchFamily="49" charset="0"/>
                <a:cs typeface="Consolas" panose="020B0609020204030204" pitchFamily="49" charset="0"/>
              </a:rPr>
              <a:t>…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nl-NL" sz="1050" dirty="0">
                <a:latin typeface="Consolas" panose="020B0609020204030204" pitchFamily="49" charset="0"/>
                <a:cs typeface="Consolas" panose="020B0609020204030204" pitchFamily="49" charset="0"/>
              </a:rPr>
              <a:t>Phone </a:t>
            </a:r>
            <a:r>
              <a:rPr lang="nl-NL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number</a:t>
            </a:r>
            <a:endParaRPr lang="nl-NL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nl-NL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Alternative</a:t>
            </a:r>
            <a:r>
              <a:rPr lang="nl-NL" sz="1050" dirty="0">
                <a:latin typeface="Consolas" panose="020B0609020204030204" pitchFamily="49" charset="0"/>
                <a:cs typeface="Consolas" panose="020B0609020204030204" pitchFamily="49" charset="0"/>
              </a:rPr>
              <a:t> e-mail </a:t>
            </a:r>
            <a:r>
              <a:rPr lang="nl-NL" sz="1050" dirty="0" err="1">
                <a:latin typeface="Consolas" panose="020B0609020204030204" pitchFamily="49" charset="0"/>
                <a:cs typeface="Consolas" panose="020B0609020204030204" pitchFamily="49" charset="0"/>
              </a:rPr>
              <a:t>address</a:t>
            </a:r>
            <a:endParaRPr lang="en-US" sz="105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016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animBg="1"/>
      <p:bldP spid="222" grpId="1" animBg="1"/>
      <p:bldP spid="22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8AA9C-BA73-45D0-AF38-D824BBD4D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Implementing Office 365 MFA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E9667-BBD9-43CD-8120-48EB8BD545E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You will need the following privileges in the tenant:</a:t>
            </a:r>
          </a:p>
          <a:p>
            <a:pPr lvl="1"/>
            <a:r>
              <a:rPr lang="en-US" dirty="0"/>
              <a:t>Office 365 Admin</a:t>
            </a:r>
          </a:p>
          <a:p>
            <a:r>
              <a:rPr lang="en-US" dirty="0"/>
              <a:t>Delegation is not possible</a:t>
            </a:r>
          </a:p>
          <a:p>
            <a:endParaRPr lang="en-US" dirty="0"/>
          </a:p>
          <a:p>
            <a:r>
              <a:rPr lang="en-US" dirty="0"/>
              <a:t>Enable user objects in the Office 365 Portal</a:t>
            </a:r>
          </a:p>
          <a:p>
            <a:r>
              <a:rPr lang="en-US" b="1" dirty="0"/>
              <a:t>Enabled equals enforced after first MFA</a:t>
            </a:r>
            <a:r>
              <a:rPr lang="en-US" dirty="0"/>
              <a:t>.</a:t>
            </a:r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612322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CE424-0C72-4C98-A37B-50552AFECF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Multi-Factor Authentication?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1976346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46129-53DE-4167-A200-9300CD6C9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Reporting Office 365 MFA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A3E41E-4AD7-480F-8A42-26BB8DACB17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PowerShell</a:t>
            </a:r>
          </a:p>
          <a:p>
            <a:r>
              <a:rPr lang="en-US" dirty="0"/>
              <a:t>Graph API</a:t>
            </a:r>
          </a:p>
          <a:p>
            <a:r>
              <a:rPr lang="en-US" dirty="0"/>
              <a:t>Power BI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5300737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59FDDB-5BBF-45C5-8625-ED8E4A489B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18"/>
          <a:stretch/>
        </p:blipFill>
        <p:spPr>
          <a:xfrm>
            <a:off x="0" y="-1"/>
            <a:ext cx="9144000" cy="518292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8F2F9A8-BC6F-49A1-BE8F-7B3F9743F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19872" y="2139702"/>
            <a:ext cx="5760640" cy="1102519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Multi-Factor Authentication </a:t>
            </a:r>
            <a:br>
              <a:rPr lang="en-US" sz="36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Recommended Practices</a:t>
            </a:r>
            <a:endParaRPr lang="en-NL" sz="3600" b="1" dirty="0">
              <a:ln w="1905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7860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41296-00A8-4EEA-98F4-E5A84DAEB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Past and Future of MFA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B282E-B35B-406E-ABA2-84BBCAEB34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Microsoft purchased </a:t>
            </a:r>
            <a:r>
              <a:rPr lang="en-US" dirty="0" err="1"/>
              <a:t>PhoneFactor</a:t>
            </a:r>
            <a:r>
              <a:rPr lang="en-US" dirty="0"/>
              <a:t> in 2012</a:t>
            </a:r>
          </a:p>
          <a:p>
            <a:r>
              <a:rPr lang="en-US" dirty="0"/>
              <a:t>Azure MFA offers DUO, </a:t>
            </a:r>
            <a:r>
              <a:rPr lang="en-US" dirty="0" err="1"/>
              <a:t>Trusona</a:t>
            </a:r>
            <a:r>
              <a:rPr lang="en-US" dirty="0"/>
              <a:t>, etc. as MFA Method since Sept 2017 The Old Portal and the </a:t>
            </a:r>
            <a:r>
              <a:rPr lang="en-US" dirty="0" err="1"/>
              <a:t>PhoneFactor</a:t>
            </a:r>
            <a:r>
              <a:rPr lang="en-US" dirty="0"/>
              <a:t> Web Pages went away 8 </a:t>
            </a:r>
            <a:r>
              <a:rPr lang="en-US" dirty="0" err="1"/>
              <a:t>jan</a:t>
            </a:r>
            <a:r>
              <a:rPr lang="en-US" dirty="0"/>
              <a:t> 2018</a:t>
            </a:r>
          </a:p>
          <a:p>
            <a:r>
              <a:rPr lang="en-US" dirty="0"/>
              <a:t>Microsoft is moving away from MFA Providers for licensing</a:t>
            </a:r>
          </a:p>
          <a:p>
            <a:pPr lvl="1"/>
            <a:r>
              <a:rPr lang="en-US" dirty="0"/>
              <a:t>RADIUS Plug-in</a:t>
            </a:r>
          </a:p>
          <a:p>
            <a:pPr lvl="1"/>
            <a:r>
              <a:rPr lang="en-US" dirty="0"/>
              <a:t>AD FS Plug-in</a:t>
            </a:r>
          </a:p>
          <a:p>
            <a:r>
              <a:rPr lang="en-US" dirty="0"/>
              <a:t>MFA Server is going away in favor of lightweight plugins 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37790203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3DD2F4-89A2-41FE-A55C-FA49555798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587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8F2F9A8-BC6F-49A1-BE8F-7B3F9743F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67494"/>
            <a:ext cx="4283968" cy="1102519"/>
          </a:xfrm>
        </p:spPr>
        <p:txBody>
          <a:bodyPr>
            <a:normAutofit fontScale="90000"/>
          </a:bodyPr>
          <a:lstStyle/>
          <a:p>
            <a:r>
              <a:rPr lang="en-US" sz="36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Implementing</a:t>
            </a:r>
            <a:br>
              <a:rPr lang="en-US" sz="36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MFA Server</a:t>
            </a:r>
            <a:br>
              <a:rPr lang="en-US" sz="36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36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the long run</a:t>
            </a:r>
            <a:endParaRPr lang="en-NL" sz="3600" b="1" dirty="0">
              <a:ln w="1905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41476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Azure Identity Protection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1"/>
                </a:solidFill>
              </a:rPr>
              <a:t>Microsoft monitors all authentications</a:t>
            </a:r>
          </a:p>
          <a:p>
            <a:r>
              <a:rPr lang="en-US" dirty="0">
                <a:solidFill>
                  <a:schemeClr val="tx1"/>
                </a:solidFill>
              </a:rPr>
              <a:t>Microsoft Azure, Office 365 (</a:t>
            </a:r>
            <a:r>
              <a:rPr lang="en-US" dirty="0" err="1">
                <a:solidFill>
                  <a:schemeClr val="tx1"/>
                </a:solidFill>
              </a:rPr>
              <a:t>OrgIDs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r>
              <a:rPr lang="en-US" dirty="0">
                <a:solidFill>
                  <a:schemeClr val="tx1"/>
                </a:solidFill>
              </a:rPr>
              <a:t>Microsoft accounts (MSAs, former Windows Live IDs)</a:t>
            </a:r>
          </a:p>
          <a:p>
            <a:r>
              <a:rPr lang="en-US" dirty="0">
                <a:solidFill>
                  <a:schemeClr val="tx1"/>
                </a:solidFill>
              </a:rPr>
              <a:t>Microsoft works together with Google and Facebook, too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Risk score based on context is assigned to every authentication</a:t>
            </a:r>
          </a:p>
          <a:p>
            <a:r>
              <a:rPr lang="en-US" dirty="0">
                <a:solidFill>
                  <a:schemeClr val="tx1"/>
                </a:solidFill>
              </a:rPr>
              <a:t>Default is to perform MFA when account credentials are breached</a:t>
            </a:r>
          </a:p>
          <a:p>
            <a:r>
              <a:rPr lang="en-US" dirty="0">
                <a:solidFill>
                  <a:schemeClr val="tx1"/>
                </a:solidFill>
              </a:rPr>
              <a:t>Azure AD Premium P2 allows managing your organization’s risk scoring</a:t>
            </a:r>
            <a:endParaRPr lang="nb-NO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20049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CBC35-2003-4D57-A278-2CBD2D8F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CC0612-6B0D-4569-8987-155009FE8D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Avoid deploying new MFA Servers (unless for demo purposes ;-) ) </a:t>
            </a:r>
          </a:p>
          <a:p>
            <a:r>
              <a:rPr lang="en-US" dirty="0"/>
              <a:t>Configure MFA Server Portals with a public certificate</a:t>
            </a:r>
          </a:p>
          <a:p>
            <a:r>
              <a:rPr lang="en-US" dirty="0"/>
              <a:t>Avoid multiple MFA providers in AD FS </a:t>
            </a:r>
          </a:p>
          <a:p>
            <a:r>
              <a:rPr lang="en-US" dirty="0"/>
              <a:t>Avoid specifying a specific MFA method in claims rules </a:t>
            </a:r>
          </a:p>
          <a:p>
            <a:r>
              <a:rPr lang="en-US" dirty="0"/>
              <a:t>Don’t onboard thousands of users with MFA Server all at once. Stage. </a:t>
            </a:r>
          </a:p>
          <a:p>
            <a:r>
              <a:rPr lang="en-US" dirty="0"/>
              <a:t>Every MFA method has its weaknesses. Mitigate.</a:t>
            </a:r>
          </a:p>
          <a:p>
            <a:r>
              <a:rPr lang="en-US" dirty="0"/>
              <a:t>Update work instructions for contingency situations to the new Azure Portal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1684449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7BEC0A-D121-425C-BAF7-3C1C076B8F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Concluding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6243955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D191C-336E-4D78-A14E-72ACBD993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Concluding</a:t>
            </a:r>
            <a:endParaRPr lang="en-N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F7AF2F-E45E-4A78-9BF5-7214BBCCE2E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Three types of MFA:</a:t>
            </a:r>
          </a:p>
          <a:p>
            <a:pPr lvl="1"/>
            <a:r>
              <a:rPr lang="en-US" dirty="0"/>
              <a:t>Office 365 MFA</a:t>
            </a:r>
          </a:p>
          <a:p>
            <a:pPr lvl="1"/>
            <a:r>
              <a:rPr lang="en-US" dirty="0"/>
              <a:t>MFA Server</a:t>
            </a:r>
          </a:p>
          <a:p>
            <a:pPr lvl="1"/>
            <a:r>
              <a:rPr lang="en-US" dirty="0"/>
              <a:t>Azure MFA</a:t>
            </a:r>
          </a:p>
          <a:p>
            <a:r>
              <a:rPr lang="en-US" dirty="0"/>
              <a:t>Deploy in the most beneficial way to your organization</a:t>
            </a:r>
          </a:p>
          <a:p>
            <a:pPr lvl="1"/>
            <a:r>
              <a:rPr lang="en-US" dirty="0"/>
              <a:t>Be granular where possible with Conditional Access, Identity Protection</a:t>
            </a:r>
          </a:p>
          <a:p>
            <a:pPr lvl="1"/>
            <a:r>
              <a:rPr lang="en-US" dirty="0"/>
              <a:t>Choose an MFA solution based on the MFA methods needed</a:t>
            </a:r>
          </a:p>
          <a:p>
            <a:pPr lvl="1"/>
            <a:r>
              <a:rPr lang="en-US" dirty="0"/>
              <a:t>MFA all admins!</a:t>
            </a:r>
          </a:p>
        </p:txBody>
      </p:sp>
    </p:spTree>
    <p:extLst>
      <p:ext uri="{BB962C8B-B14F-4D97-AF65-F5344CB8AC3E}">
        <p14:creationId xmlns:p14="http://schemas.microsoft.com/office/powerpoint/2010/main" val="193827272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/>
              <a:t>Resources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nb-NO" dirty="0"/>
              <a:t>Slides and demos from the conference will be available at github.com/nordicinfrastructureconference/2018 (bit.ly/2y7JhA3)</a:t>
            </a:r>
          </a:p>
          <a:p>
            <a:pPr marL="0" indent="0" algn="ctr">
              <a:buNone/>
            </a:pPr>
            <a:endParaRPr lang="nb-NO" dirty="0"/>
          </a:p>
          <a:p>
            <a:pPr marL="0" indent="0" algn="ctr">
              <a:buNone/>
            </a:pPr>
            <a:r>
              <a:rPr lang="nb-NO" dirty="0"/>
              <a:t>More info on MFA Server is available at</a:t>
            </a:r>
          </a:p>
          <a:p>
            <a:pPr marL="0" indent="0" algn="ctr">
              <a:buNone/>
            </a:pPr>
            <a:r>
              <a:rPr lang="nb-NO" dirty="0"/>
              <a:t>https://dirteam.com/sander/category/multi-factor-authentication/</a:t>
            </a:r>
          </a:p>
        </p:txBody>
      </p:sp>
    </p:spTree>
    <p:extLst>
      <p:ext uri="{BB962C8B-B14F-4D97-AF65-F5344CB8AC3E}">
        <p14:creationId xmlns:p14="http://schemas.microsoft.com/office/powerpoint/2010/main" val="5856705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EFB06E-E757-4A19-A6AD-A231C9FBD7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23983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FCD3F15-5843-4FDD-9FD4-72716C1CB1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10" b="12586"/>
          <a:stretch/>
        </p:blipFill>
        <p:spPr>
          <a:xfrm>
            <a:off x="-288032" y="0"/>
            <a:ext cx="9432032" cy="51435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20EEB98-DF80-4521-9942-4D8F46C222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3795886"/>
            <a:ext cx="7772400" cy="1102519"/>
          </a:xfrm>
        </p:spPr>
        <p:txBody>
          <a:bodyPr/>
          <a:lstStyle/>
          <a:p>
            <a:r>
              <a:rPr lang="en-US" sz="40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Verifying your identities </a:t>
            </a:r>
            <a:endParaRPr lang="en-NL" sz="4000" b="1" dirty="0">
              <a:ln w="1905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155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68FAFC-6C7E-4DDE-98C8-D314F57E58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388"/>
          <a:stretch/>
        </p:blipFill>
        <p:spPr>
          <a:xfrm>
            <a:off x="-8391" y="-524594"/>
            <a:ext cx="9152391" cy="5668094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7875DEA-33E0-496E-995F-E75CB1A9CC26}"/>
              </a:ext>
            </a:extLst>
          </p:cNvPr>
          <p:cNvSpPr/>
          <p:nvPr/>
        </p:nvSpPr>
        <p:spPr>
          <a:xfrm>
            <a:off x="539552" y="3003798"/>
            <a:ext cx="8136904" cy="2952328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  <a:softEdge rad="698500"/>
          </a:effectLst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971A99-A921-481E-8CA9-546F5E505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391" y="3795886"/>
            <a:ext cx="9152391" cy="1102519"/>
          </a:xfrm>
        </p:spPr>
        <p:txBody>
          <a:bodyPr>
            <a:normAutofit fontScale="90000"/>
          </a:bodyPr>
          <a:lstStyle/>
          <a:p>
            <a:r>
              <a:rPr lang="en-US" sz="40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We need (contextual) </a:t>
            </a:r>
            <a:br>
              <a:rPr lang="en-US" sz="40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4000" b="1" dirty="0">
                <a:ln w="19050"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multi-factor authentication</a:t>
            </a:r>
            <a:endParaRPr lang="en-NL" sz="4000" b="1" dirty="0">
              <a:ln w="19050"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7535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2000">
              <a:srgbClr val="FFB26A"/>
            </a:gs>
            <a:gs pos="0">
              <a:srgbClr val="FEB875"/>
            </a:gs>
            <a:gs pos="100000">
              <a:srgbClr val="FDAC5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0D1EFA-5FF6-495C-AE80-D45229DF5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9536" y="0"/>
            <a:ext cx="7704464" cy="5143500"/>
          </a:xfrm>
          <a:prstGeom prst="rect">
            <a:avLst/>
          </a:prstGeom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46CFF5A-3500-46CB-B2C4-01F7DF5764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57200" y="411510"/>
            <a:ext cx="8229600" cy="328242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200" dirty="0"/>
              <a:t>When my e-mail address leaks,</a:t>
            </a:r>
            <a:br>
              <a:rPr lang="en-US" sz="3200" dirty="0"/>
            </a:br>
            <a:r>
              <a:rPr lang="en-US" sz="3200" dirty="0"/>
              <a:t>I change it.</a:t>
            </a:r>
            <a:br>
              <a:rPr lang="en-US" sz="3200" dirty="0"/>
            </a:br>
            <a:endParaRPr lang="en-US" sz="3200" dirty="0"/>
          </a:p>
          <a:p>
            <a:pPr marL="0" indent="0">
              <a:buNone/>
            </a:pPr>
            <a:r>
              <a:rPr lang="en-US" sz="3200" dirty="0"/>
              <a:t>When my password leaks,</a:t>
            </a:r>
            <a:br>
              <a:rPr lang="en-US" sz="3200" dirty="0"/>
            </a:br>
            <a:r>
              <a:rPr lang="en-US" sz="3200" dirty="0"/>
              <a:t>I change it.</a:t>
            </a:r>
            <a:br>
              <a:rPr lang="en-US" sz="3200" dirty="0"/>
            </a:br>
            <a:br>
              <a:rPr lang="en-US" sz="3200" dirty="0"/>
            </a:br>
            <a:r>
              <a:rPr lang="en-US" sz="3200" dirty="0"/>
              <a:t>When my fingerprint leaks…</a:t>
            </a:r>
          </a:p>
        </p:txBody>
      </p:sp>
    </p:spTree>
    <p:extLst>
      <p:ext uri="{BB962C8B-B14F-4D97-AF65-F5344CB8AC3E}">
        <p14:creationId xmlns:p14="http://schemas.microsoft.com/office/powerpoint/2010/main" val="3633421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D8EE5A-C718-41F6-80E8-55A38FE154B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68562" y="47221"/>
            <a:ext cx="7546695" cy="914400"/>
          </a:xfrm>
        </p:spPr>
        <p:txBody>
          <a:bodyPr/>
          <a:lstStyle/>
          <a:p>
            <a:r>
              <a:rPr lang="en-US" dirty="0"/>
              <a:t>Multi-Factor Authentication Methods</a:t>
            </a:r>
            <a:endParaRPr lang="en-NL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B0FE7DE-DD27-4174-A167-478EE29295CB}"/>
              </a:ext>
            </a:extLst>
          </p:cNvPr>
          <p:cNvGrpSpPr/>
          <p:nvPr/>
        </p:nvGrpSpPr>
        <p:grpSpPr>
          <a:xfrm>
            <a:off x="282378" y="1032712"/>
            <a:ext cx="8394078" cy="3917108"/>
            <a:chOff x="1966" y="1578856"/>
            <a:chExt cx="11941865" cy="5572688"/>
          </a:xfrm>
        </p:grpSpPr>
        <p:grpSp>
          <p:nvGrpSpPr>
            <p:cNvPr id="5" name="Groep 37">
              <a:extLst>
                <a:ext uri="{FF2B5EF4-FFF2-40B4-BE49-F238E27FC236}">
                  <a16:creationId xmlns:a16="http://schemas.microsoft.com/office/drawing/2014/main" id="{90F7C748-904B-413C-A82A-06234D512CCD}"/>
                </a:ext>
              </a:extLst>
            </p:cNvPr>
            <p:cNvGrpSpPr/>
            <p:nvPr/>
          </p:nvGrpSpPr>
          <p:grpSpPr>
            <a:xfrm>
              <a:off x="1185863" y="1578856"/>
              <a:ext cx="10757968" cy="3364615"/>
              <a:chOff x="544414" y="1563291"/>
              <a:chExt cx="8650603" cy="2705527"/>
            </a:xfrm>
          </p:grpSpPr>
          <p:sp>
            <p:nvSpPr>
              <p:cNvPr id="9" name="Rechthoek 8">
                <a:extLst>
                  <a:ext uri="{FF2B5EF4-FFF2-40B4-BE49-F238E27FC236}">
                    <a16:creationId xmlns:a16="http://schemas.microsoft.com/office/drawing/2014/main" id="{62187E6A-3472-4B6C-98A2-DA875D46A93F}"/>
                  </a:ext>
                </a:extLst>
              </p:cNvPr>
              <p:cNvSpPr/>
              <p:nvPr/>
            </p:nvSpPr>
            <p:spPr>
              <a:xfrm>
                <a:off x="7110375" y="1563291"/>
                <a:ext cx="2080901" cy="2705527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Hardware token</a:t>
                </a:r>
              </a:p>
            </p:txBody>
          </p:sp>
          <p:sp>
            <p:nvSpPr>
              <p:cNvPr id="17" name="Tekstvak 36">
                <a:extLst>
                  <a:ext uri="{FF2B5EF4-FFF2-40B4-BE49-F238E27FC236}">
                    <a16:creationId xmlns:a16="http://schemas.microsoft.com/office/drawing/2014/main" id="{C96FFE76-F50A-483F-80F9-687224825DA3}"/>
                  </a:ext>
                </a:extLst>
              </p:cNvPr>
              <p:cNvSpPr txBox="1"/>
              <p:nvPr/>
            </p:nvSpPr>
            <p:spPr>
              <a:xfrm>
                <a:off x="7301582" y="1892195"/>
                <a:ext cx="1893435" cy="22357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OATH-</a:t>
                </a: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based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 tokens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Automatic </a:t>
                </a: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One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-time Passcode (OTP) </a:t>
                </a: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generation</a:t>
                </a:r>
                <a:endPara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Suppliers: *</a:t>
                </a:r>
                <a:b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Yubico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 </a:t>
                </a:r>
                <a:b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</a:b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Feitian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 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Secutech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 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Vasco</a:t>
                </a:r>
              </a:p>
            </p:txBody>
          </p:sp>
          <p:sp>
            <p:nvSpPr>
              <p:cNvPr id="6" name="Rechthoek 5">
                <a:extLst>
                  <a:ext uri="{FF2B5EF4-FFF2-40B4-BE49-F238E27FC236}">
                    <a16:creationId xmlns:a16="http://schemas.microsoft.com/office/drawing/2014/main" id="{CA306BE7-50F1-4DC3-B581-DBD81C29ADE2}"/>
                  </a:ext>
                </a:extLst>
              </p:cNvPr>
              <p:cNvSpPr/>
              <p:nvPr/>
            </p:nvSpPr>
            <p:spPr>
              <a:xfrm>
                <a:off x="544414" y="1567359"/>
                <a:ext cx="2080901" cy="2701458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Mobile app</a:t>
                </a:r>
              </a:p>
            </p:txBody>
          </p:sp>
          <p:sp>
            <p:nvSpPr>
              <p:cNvPr id="7" name="Rechthoek 6">
                <a:extLst>
                  <a:ext uri="{FF2B5EF4-FFF2-40B4-BE49-F238E27FC236}">
                    <a16:creationId xmlns:a16="http://schemas.microsoft.com/office/drawing/2014/main" id="{8C9F86E3-32EE-435D-9532-7DD6416F4E7A}"/>
                  </a:ext>
                </a:extLst>
              </p:cNvPr>
              <p:cNvSpPr/>
              <p:nvPr/>
            </p:nvSpPr>
            <p:spPr>
              <a:xfrm>
                <a:off x="2726379" y="1567359"/>
                <a:ext cx="2080901" cy="2701459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Phone call</a:t>
                </a:r>
              </a:p>
            </p:txBody>
          </p:sp>
          <p:sp>
            <p:nvSpPr>
              <p:cNvPr id="8" name="Rechthoek 7">
                <a:extLst>
                  <a:ext uri="{FF2B5EF4-FFF2-40B4-BE49-F238E27FC236}">
                    <a16:creationId xmlns:a16="http://schemas.microsoft.com/office/drawing/2014/main" id="{A252439C-E73D-4EDF-BAD1-7539F87BAA14}"/>
                  </a:ext>
                </a:extLst>
              </p:cNvPr>
              <p:cNvSpPr/>
              <p:nvPr/>
            </p:nvSpPr>
            <p:spPr>
              <a:xfrm>
                <a:off x="4908344" y="1563291"/>
                <a:ext cx="2080901" cy="2705527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Text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 </a:t>
                </a: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message</a:t>
                </a:r>
                <a:endPara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</a:endParaRPr>
              </a:p>
            </p:txBody>
          </p:sp>
          <p:pic>
            <p:nvPicPr>
              <p:cNvPr id="10" name="Afbeelding 9">
                <a:extLst>
                  <a:ext uri="{FF2B5EF4-FFF2-40B4-BE49-F238E27FC236}">
                    <a16:creationId xmlns:a16="http://schemas.microsoft.com/office/drawing/2014/main" id="{147DA045-9416-41D7-98C1-C6B1F96412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biLevel thresh="25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80690" y="3070656"/>
                <a:ext cx="1025370" cy="1025370"/>
              </a:xfrm>
              <a:prstGeom prst="rect">
                <a:avLst/>
              </a:prstGeom>
            </p:spPr>
          </p:pic>
          <p:sp>
            <p:nvSpPr>
              <p:cNvPr id="11" name="Tekstvak 10">
                <a:extLst>
                  <a:ext uri="{FF2B5EF4-FFF2-40B4-BE49-F238E27FC236}">
                    <a16:creationId xmlns:a16="http://schemas.microsoft.com/office/drawing/2014/main" id="{5B6E6E23-A8A8-49F6-9047-CD2FB0231AF8}"/>
                  </a:ext>
                </a:extLst>
              </p:cNvPr>
              <p:cNvSpPr txBox="1"/>
              <p:nvPr/>
            </p:nvSpPr>
            <p:spPr>
              <a:xfrm>
                <a:off x="613808" y="1899749"/>
                <a:ext cx="1893434" cy="107386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One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-time Passcode (OTP)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</a:endParaRP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Azure </a:t>
                </a: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Authenticator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 app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Push </a:t>
                </a: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Notifications</a:t>
                </a:r>
                <a:endPara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</a:endParaRPr>
              </a:p>
            </p:txBody>
          </p:sp>
          <p:sp>
            <p:nvSpPr>
              <p:cNvPr id="12" name="Tekstvak 11">
                <a:extLst>
                  <a:ext uri="{FF2B5EF4-FFF2-40B4-BE49-F238E27FC236}">
                    <a16:creationId xmlns:a16="http://schemas.microsoft.com/office/drawing/2014/main" id="{366F9F50-B398-475E-A70D-F4E4BA68AC35}"/>
                  </a:ext>
                </a:extLst>
              </p:cNvPr>
              <p:cNvSpPr txBox="1"/>
              <p:nvPr/>
            </p:nvSpPr>
            <p:spPr>
              <a:xfrm>
                <a:off x="2828752" y="1899749"/>
                <a:ext cx="1893434" cy="4929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Phone Call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nl-NL" sz="1100" dirty="0">
                    <a:solidFill>
                      <a:prstClr val="white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Phone Call </a:t>
                </a:r>
                <a:r>
                  <a:rPr lang="nl-NL" sz="1100" dirty="0" err="1">
                    <a:solidFill>
                      <a:prstClr val="white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with</a:t>
                </a:r>
                <a:r>
                  <a:rPr lang="nl-NL" sz="1100" dirty="0">
                    <a:solidFill>
                      <a:prstClr val="white"/>
                    </a:solidFill>
                    <a:latin typeface="Segoe UI Light" panose="020B0502040204020203" pitchFamily="34" charset="0"/>
                    <a:cs typeface="Segoe UI Light" panose="020B0502040204020203" pitchFamily="34" charset="0"/>
                  </a:rPr>
                  <a:t> PIN</a:t>
                </a:r>
                <a:endPara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 Light" panose="020B0502040204020203" pitchFamily="34" charset="0"/>
                  <a:ea typeface="+mn-ea"/>
                  <a:cs typeface="Segoe UI Light" panose="020B0502040204020203" pitchFamily="34" charset="0"/>
                </a:endParaRPr>
              </a:p>
            </p:txBody>
          </p:sp>
          <p:sp>
            <p:nvSpPr>
              <p:cNvPr id="13" name="Tekstvak 12">
                <a:extLst>
                  <a:ext uri="{FF2B5EF4-FFF2-40B4-BE49-F238E27FC236}">
                    <a16:creationId xmlns:a16="http://schemas.microsoft.com/office/drawing/2014/main" id="{83C5FA4E-5FD0-4600-BC81-6DB1AC4CE897}"/>
                  </a:ext>
                </a:extLst>
              </p:cNvPr>
              <p:cNvSpPr txBox="1"/>
              <p:nvPr/>
            </p:nvSpPr>
            <p:spPr>
              <a:xfrm>
                <a:off x="5009406" y="1899749"/>
                <a:ext cx="1893434" cy="880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One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-way SMS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Two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-way SMS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One-way SMS </a:t>
                </a: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with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 PIN</a:t>
                </a:r>
              </a:p>
              <a:p>
                <a:pPr marL="0" marR="0" lvl="0" indent="0" algn="l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Two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-way SMS </a:t>
                </a:r>
                <a:r>
                  <a:rPr kumimoji="0" lang="nl-NL" sz="11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with</a:t>
                </a:r>
                <a:r>
                  <a:rPr kumimoji="0" lang="nl-NL" sz="11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Segoe UI Light" panose="020B0502040204020203" pitchFamily="34" charset="0"/>
                    <a:ea typeface="+mn-ea"/>
                    <a:cs typeface="Segoe UI Light" panose="020B0502040204020203" pitchFamily="34" charset="0"/>
                  </a:rPr>
                  <a:t> PIN</a:t>
                </a:r>
              </a:p>
            </p:txBody>
          </p:sp>
          <p:grpSp>
            <p:nvGrpSpPr>
              <p:cNvPr id="14" name="Groep 13">
                <a:extLst>
                  <a:ext uri="{FF2B5EF4-FFF2-40B4-BE49-F238E27FC236}">
                    <a16:creationId xmlns:a16="http://schemas.microsoft.com/office/drawing/2014/main" id="{3B58AF53-8B01-4F22-8380-15C096DF4C16}"/>
                  </a:ext>
                </a:extLst>
              </p:cNvPr>
              <p:cNvGrpSpPr/>
              <p:nvPr/>
            </p:nvGrpSpPr>
            <p:grpSpPr>
              <a:xfrm>
                <a:off x="3867641" y="3070662"/>
                <a:ext cx="1025370" cy="1025370"/>
                <a:chOff x="3595066" y="2332750"/>
                <a:chExt cx="1025370" cy="1025370"/>
              </a:xfrm>
            </p:grpSpPr>
            <p:pic>
              <p:nvPicPr>
                <p:cNvPr id="35" name="Afbeelding 14">
                  <a:extLst>
                    <a:ext uri="{FF2B5EF4-FFF2-40B4-BE49-F238E27FC236}">
                      <a16:creationId xmlns:a16="http://schemas.microsoft.com/office/drawing/2014/main" id="{8999BCD0-BB9E-48A3-B9CE-9BBAD5DDF5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biLevel thresh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595066" y="2332750"/>
                  <a:ext cx="1025370" cy="1025370"/>
                </a:xfrm>
                <a:prstGeom prst="rect">
                  <a:avLst/>
                </a:prstGeom>
              </p:spPr>
            </p:pic>
            <p:sp>
              <p:nvSpPr>
                <p:cNvPr id="36" name="Rechthoek 15">
                  <a:extLst>
                    <a:ext uri="{FF2B5EF4-FFF2-40B4-BE49-F238E27FC236}">
                      <a16:creationId xmlns:a16="http://schemas.microsoft.com/office/drawing/2014/main" id="{1D276158-7827-4F78-A558-97CF8510EBB5}"/>
                    </a:ext>
                  </a:extLst>
                </p:cNvPr>
                <p:cNvSpPr/>
                <p:nvPr/>
              </p:nvSpPr>
              <p:spPr>
                <a:xfrm>
                  <a:off x="3920239" y="2620783"/>
                  <a:ext cx="377999" cy="43204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endParaRPr>
                </a:p>
              </p:txBody>
            </p:sp>
            <p:sp>
              <p:nvSpPr>
                <p:cNvPr id="37" name="Freeform 12">
                  <a:extLst>
                    <a:ext uri="{FF2B5EF4-FFF2-40B4-BE49-F238E27FC236}">
                      <a16:creationId xmlns:a16="http://schemas.microsoft.com/office/drawing/2014/main" id="{53BB83A3-0D28-4BBE-B7B3-D22716934890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black">
                <a:xfrm>
                  <a:off x="3910541" y="2521825"/>
                  <a:ext cx="387697" cy="538573"/>
                </a:xfrm>
                <a:custGeom>
                  <a:avLst/>
                  <a:gdLst>
                    <a:gd name="T0" fmla="*/ 642 w 811"/>
                    <a:gd name="T1" fmla="*/ 692 h 1128"/>
                    <a:gd name="T2" fmla="*/ 499 w 811"/>
                    <a:gd name="T3" fmla="*/ 758 h 1128"/>
                    <a:gd name="T4" fmla="*/ 465 w 811"/>
                    <a:gd name="T5" fmla="*/ 735 h 1128"/>
                    <a:gd name="T6" fmla="*/ 301 w 811"/>
                    <a:gd name="T7" fmla="*/ 382 h 1128"/>
                    <a:gd name="T8" fmla="*/ 305 w 811"/>
                    <a:gd name="T9" fmla="*/ 341 h 1128"/>
                    <a:gd name="T10" fmla="*/ 459 w 811"/>
                    <a:gd name="T11" fmla="*/ 269 h 1128"/>
                    <a:gd name="T12" fmla="*/ 474 w 811"/>
                    <a:gd name="T13" fmla="*/ 232 h 1128"/>
                    <a:gd name="T14" fmla="*/ 378 w 811"/>
                    <a:gd name="T15" fmla="*/ 19 h 1128"/>
                    <a:gd name="T16" fmla="*/ 341 w 811"/>
                    <a:gd name="T17" fmla="*/ 0 h 1128"/>
                    <a:gd name="T18" fmla="*/ 236 w 811"/>
                    <a:gd name="T19" fmla="*/ 28 h 1128"/>
                    <a:gd name="T20" fmla="*/ 192 w 811"/>
                    <a:gd name="T21" fmla="*/ 49 h 1128"/>
                    <a:gd name="T22" fmla="*/ 117 w 811"/>
                    <a:gd name="T23" fmla="*/ 543 h 1128"/>
                    <a:gd name="T24" fmla="*/ 313 w 811"/>
                    <a:gd name="T25" fmla="*/ 932 h 1128"/>
                    <a:gd name="T26" fmla="*/ 686 w 811"/>
                    <a:gd name="T27" fmla="*/ 1060 h 1128"/>
                    <a:gd name="T28" fmla="*/ 730 w 811"/>
                    <a:gd name="T29" fmla="*/ 1039 h 1128"/>
                    <a:gd name="T30" fmla="*/ 789 w 811"/>
                    <a:gd name="T31" fmla="*/ 999 h 1128"/>
                    <a:gd name="T32" fmla="*/ 796 w 811"/>
                    <a:gd name="T33" fmla="*/ 944 h 1128"/>
                    <a:gd name="T34" fmla="*/ 689 w 811"/>
                    <a:gd name="T35" fmla="*/ 708 h 1128"/>
                    <a:gd name="T36" fmla="*/ 642 w 811"/>
                    <a:gd name="T37" fmla="*/ 692 h 1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811" h="1128">
                      <a:moveTo>
                        <a:pt x="642" y="692"/>
                      </a:moveTo>
                      <a:cubicBezTo>
                        <a:pt x="616" y="704"/>
                        <a:pt x="499" y="758"/>
                        <a:pt x="499" y="758"/>
                      </a:cubicBezTo>
                      <a:cubicBezTo>
                        <a:pt x="488" y="763"/>
                        <a:pt x="473" y="753"/>
                        <a:pt x="465" y="735"/>
                      </a:cubicBezTo>
                      <a:cubicBezTo>
                        <a:pt x="301" y="382"/>
                        <a:pt x="301" y="382"/>
                        <a:pt x="301" y="382"/>
                      </a:cubicBezTo>
                      <a:cubicBezTo>
                        <a:pt x="292" y="364"/>
                        <a:pt x="294" y="346"/>
                        <a:pt x="305" y="341"/>
                      </a:cubicBezTo>
                      <a:cubicBezTo>
                        <a:pt x="305" y="341"/>
                        <a:pt x="441" y="279"/>
                        <a:pt x="459" y="269"/>
                      </a:cubicBezTo>
                      <a:cubicBezTo>
                        <a:pt x="470" y="264"/>
                        <a:pt x="483" y="251"/>
                        <a:pt x="474" y="232"/>
                      </a:cubicBezTo>
                      <a:cubicBezTo>
                        <a:pt x="452" y="180"/>
                        <a:pt x="385" y="29"/>
                        <a:pt x="378" y="19"/>
                      </a:cubicBezTo>
                      <a:cubicBezTo>
                        <a:pt x="369" y="8"/>
                        <a:pt x="363" y="0"/>
                        <a:pt x="341" y="0"/>
                      </a:cubicBezTo>
                      <a:cubicBezTo>
                        <a:pt x="306" y="0"/>
                        <a:pt x="269" y="13"/>
                        <a:pt x="236" y="28"/>
                      </a:cubicBezTo>
                      <a:cubicBezTo>
                        <a:pt x="192" y="49"/>
                        <a:pt x="192" y="49"/>
                        <a:pt x="192" y="49"/>
                      </a:cubicBezTo>
                      <a:cubicBezTo>
                        <a:pt x="0" y="158"/>
                        <a:pt x="62" y="427"/>
                        <a:pt x="117" y="543"/>
                      </a:cubicBezTo>
                      <a:cubicBezTo>
                        <a:pt x="173" y="662"/>
                        <a:pt x="313" y="932"/>
                        <a:pt x="313" y="932"/>
                      </a:cubicBezTo>
                      <a:cubicBezTo>
                        <a:pt x="381" y="1070"/>
                        <a:pt x="547" y="1128"/>
                        <a:pt x="686" y="1060"/>
                      </a:cubicBezTo>
                      <a:cubicBezTo>
                        <a:pt x="730" y="1039"/>
                        <a:pt x="730" y="1039"/>
                        <a:pt x="730" y="1039"/>
                      </a:cubicBezTo>
                      <a:cubicBezTo>
                        <a:pt x="756" y="1026"/>
                        <a:pt x="769" y="1018"/>
                        <a:pt x="789" y="999"/>
                      </a:cubicBezTo>
                      <a:cubicBezTo>
                        <a:pt x="795" y="994"/>
                        <a:pt x="811" y="977"/>
                        <a:pt x="796" y="944"/>
                      </a:cubicBezTo>
                      <a:cubicBezTo>
                        <a:pt x="767" y="880"/>
                        <a:pt x="698" y="726"/>
                        <a:pt x="689" y="708"/>
                      </a:cubicBezTo>
                      <a:cubicBezTo>
                        <a:pt x="680" y="693"/>
                        <a:pt x="661" y="684"/>
                        <a:pt x="642" y="692"/>
                      </a:cubicBezTo>
                      <a:close/>
                    </a:path>
                  </a:pathLst>
                </a:custGeom>
                <a:solidFill>
                  <a:srgbClr val="183382"/>
                </a:solidFill>
                <a:ln>
                  <a:noFill/>
                </a:ln>
                <a:extLst/>
              </p:spPr>
              <p:txBody>
                <a:bodyPr vert="horz" wrap="square" lIns="82305" tIns="41153" rIns="82305" bIns="41153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algn="l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5" name="Groep 17">
                <a:extLst>
                  <a:ext uri="{FF2B5EF4-FFF2-40B4-BE49-F238E27FC236}">
                    <a16:creationId xmlns:a16="http://schemas.microsoft.com/office/drawing/2014/main" id="{BE328E5C-1C0A-47A4-9E87-E3598EE7B440}"/>
                  </a:ext>
                </a:extLst>
              </p:cNvPr>
              <p:cNvGrpSpPr/>
              <p:nvPr/>
            </p:nvGrpSpPr>
            <p:grpSpPr>
              <a:xfrm>
                <a:off x="6054592" y="3070660"/>
                <a:ext cx="1025370" cy="1025370"/>
                <a:chOff x="5782017" y="2332748"/>
                <a:chExt cx="1025370" cy="1025370"/>
              </a:xfrm>
            </p:grpSpPr>
            <p:pic>
              <p:nvPicPr>
                <p:cNvPr id="32" name="Afbeelding 18">
                  <a:extLst>
                    <a:ext uri="{FF2B5EF4-FFF2-40B4-BE49-F238E27FC236}">
                      <a16:creationId xmlns:a16="http://schemas.microsoft.com/office/drawing/2014/main" id="{2D7D3060-D814-49B0-837E-43A12246D7D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 cstate="print">
                  <a:biLevel thresh="25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82017" y="2332748"/>
                  <a:ext cx="1025370" cy="1025370"/>
                </a:xfrm>
                <a:prstGeom prst="rect">
                  <a:avLst/>
                </a:prstGeom>
              </p:spPr>
            </p:pic>
            <p:sp>
              <p:nvSpPr>
                <p:cNvPr id="33" name="Rechthoek 19">
                  <a:extLst>
                    <a:ext uri="{FF2B5EF4-FFF2-40B4-BE49-F238E27FC236}">
                      <a16:creationId xmlns:a16="http://schemas.microsoft.com/office/drawing/2014/main" id="{79EC53C5-A0D4-493D-9DFC-4FA6A493F074}"/>
                    </a:ext>
                  </a:extLst>
                </p:cNvPr>
                <p:cNvSpPr/>
                <p:nvPr/>
              </p:nvSpPr>
              <p:spPr>
                <a:xfrm>
                  <a:off x="6104790" y="2596381"/>
                  <a:ext cx="377999" cy="43204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endParaRPr>
                </a:p>
              </p:txBody>
            </p:sp>
            <p:sp>
              <p:nvSpPr>
                <p:cNvPr id="34" name="Rechthoekig bijschrift 20">
                  <a:extLst>
                    <a:ext uri="{FF2B5EF4-FFF2-40B4-BE49-F238E27FC236}">
                      <a16:creationId xmlns:a16="http://schemas.microsoft.com/office/drawing/2014/main" id="{36F5FDA1-C39C-4CE0-9F80-8EDFE6E71227}"/>
                    </a:ext>
                  </a:extLst>
                </p:cNvPr>
                <p:cNvSpPr/>
                <p:nvPr/>
              </p:nvSpPr>
              <p:spPr>
                <a:xfrm>
                  <a:off x="6104790" y="2593832"/>
                  <a:ext cx="377999" cy="314980"/>
                </a:xfrm>
                <a:prstGeom prst="wedgeRectCallout">
                  <a:avLst>
                    <a:gd name="adj1" fmla="val -32853"/>
                    <a:gd name="adj2" fmla="val 96759"/>
                  </a:avLst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16" name="Groep 21">
                <a:extLst>
                  <a:ext uri="{FF2B5EF4-FFF2-40B4-BE49-F238E27FC236}">
                    <a16:creationId xmlns:a16="http://schemas.microsoft.com/office/drawing/2014/main" id="{1F5B634D-6DB4-4559-A197-29EB796BF07F}"/>
                  </a:ext>
                </a:extLst>
              </p:cNvPr>
              <p:cNvGrpSpPr/>
              <p:nvPr/>
            </p:nvGrpSpPr>
            <p:grpSpPr>
              <a:xfrm>
                <a:off x="8335096" y="3072403"/>
                <a:ext cx="706262" cy="1020235"/>
                <a:chOff x="8042202" y="2347252"/>
                <a:chExt cx="706262" cy="1020235"/>
              </a:xfrm>
            </p:grpSpPr>
            <p:sp>
              <p:nvSpPr>
                <p:cNvPr id="18" name="Rechthoek 22">
                  <a:extLst>
                    <a:ext uri="{FF2B5EF4-FFF2-40B4-BE49-F238E27FC236}">
                      <a16:creationId xmlns:a16="http://schemas.microsoft.com/office/drawing/2014/main" id="{0D8EE982-67A6-4739-B617-F092BF4B3DFB}"/>
                    </a:ext>
                  </a:extLst>
                </p:cNvPr>
                <p:cNvSpPr/>
                <p:nvPr/>
              </p:nvSpPr>
              <p:spPr>
                <a:xfrm>
                  <a:off x="8388424" y="2630149"/>
                  <a:ext cx="360040" cy="73733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endParaRPr>
                </a:p>
              </p:txBody>
            </p:sp>
            <p:sp>
              <p:nvSpPr>
                <p:cNvPr id="19" name="Rechthoek 23">
                  <a:extLst>
                    <a:ext uri="{FF2B5EF4-FFF2-40B4-BE49-F238E27FC236}">
                      <a16:creationId xmlns:a16="http://schemas.microsoft.com/office/drawing/2014/main" id="{41ABED10-9A9D-4136-A1B0-82012C7C2EBA}"/>
                    </a:ext>
                  </a:extLst>
                </p:cNvPr>
                <p:cNvSpPr/>
                <p:nvPr/>
              </p:nvSpPr>
              <p:spPr>
                <a:xfrm>
                  <a:off x="8434459" y="2347252"/>
                  <a:ext cx="266117" cy="26124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endParaRPr>
                </a:p>
              </p:txBody>
            </p:sp>
            <p:sp>
              <p:nvSpPr>
                <p:cNvPr id="20" name="Rechthoek 24">
                  <a:extLst>
                    <a:ext uri="{FF2B5EF4-FFF2-40B4-BE49-F238E27FC236}">
                      <a16:creationId xmlns:a16="http://schemas.microsoft.com/office/drawing/2014/main" id="{90A88239-F152-4BEF-98B1-07A066AA451C}"/>
                    </a:ext>
                  </a:extLst>
                </p:cNvPr>
                <p:cNvSpPr/>
                <p:nvPr/>
              </p:nvSpPr>
              <p:spPr>
                <a:xfrm>
                  <a:off x="8460432" y="2441863"/>
                  <a:ext cx="45719" cy="60374"/>
                </a:xfrm>
                <a:prstGeom prst="rect">
                  <a:avLst/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endParaRPr>
                </a:p>
              </p:txBody>
            </p:sp>
            <p:sp>
              <p:nvSpPr>
                <p:cNvPr id="21" name="Rechthoek 25">
                  <a:extLst>
                    <a:ext uri="{FF2B5EF4-FFF2-40B4-BE49-F238E27FC236}">
                      <a16:creationId xmlns:a16="http://schemas.microsoft.com/office/drawing/2014/main" id="{C4D2BBE7-DDEE-4920-B58F-BDA90FC0408D}"/>
                    </a:ext>
                  </a:extLst>
                </p:cNvPr>
                <p:cNvSpPr/>
                <p:nvPr/>
              </p:nvSpPr>
              <p:spPr>
                <a:xfrm>
                  <a:off x="8633307" y="2441863"/>
                  <a:ext cx="45719" cy="60374"/>
                </a:xfrm>
                <a:prstGeom prst="rect">
                  <a:avLst/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endParaRPr>
                </a:p>
              </p:txBody>
            </p:sp>
            <p:grpSp>
              <p:nvGrpSpPr>
                <p:cNvPr id="22" name="Groep 26">
                  <a:extLst>
                    <a:ext uri="{FF2B5EF4-FFF2-40B4-BE49-F238E27FC236}">
                      <a16:creationId xmlns:a16="http://schemas.microsoft.com/office/drawing/2014/main" id="{85BE8C90-95FC-41F5-A72E-35C05A1BFD82}"/>
                    </a:ext>
                  </a:extLst>
                </p:cNvPr>
                <p:cNvGrpSpPr/>
                <p:nvPr/>
              </p:nvGrpSpPr>
              <p:grpSpPr>
                <a:xfrm>
                  <a:off x="8552521" y="2355913"/>
                  <a:ext cx="34415" cy="246195"/>
                  <a:chOff x="9069172" y="2349978"/>
                  <a:chExt cx="34415" cy="246195"/>
                </a:xfrm>
              </p:grpSpPr>
              <p:cxnSp>
                <p:nvCxnSpPr>
                  <p:cNvPr id="25" name="Rechte verbindingslijn 29">
                    <a:extLst>
                      <a:ext uri="{FF2B5EF4-FFF2-40B4-BE49-F238E27FC236}">
                        <a16:creationId xmlns:a16="http://schemas.microsoft.com/office/drawing/2014/main" id="{42B8CCB2-2921-4F5D-8D6E-BFFF2B2C4B41}"/>
                      </a:ext>
                    </a:extLst>
                  </p:cNvPr>
                  <p:cNvCxnSpPr/>
                  <p:nvPr/>
                </p:nvCxnSpPr>
                <p:spPr>
                  <a:xfrm>
                    <a:off x="9074188" y="2349978"/>
                    <a:ext cx="0" cy="73359"/>
                  </a:xfrm>
                  <a:prstGeom prst="line">
                    <a:avLst/>
                  </a:prstGeom>
                  <a:ln>
                    <a:solidFill>
                      <a:srgbClr val="18338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Rechte verbindingslijn 30">
                    <a:extLst>
                      <a:ext uri="{FF2B5EF4-FFF2-40B4-BE49-F238E27FC236}">
                        <a16:creationId xmlns:a16="http://schemas.microsoft.com/office/drawing/2014/main" id="{88ED9E3C-7C3F-445D-B113-13AE54C65D86}"/>
                      </a:ext>
                    </a:extLst>
                  </p:cNvPr>
                  <p:cNvCxnSpPr/>
                  <p:nvPr/>
                </p:nvCxnSpPr>
                <p:spPr>
                  <a:xfrm>
                    <a:off x="9074188" y="2473753"/>
                    <a:ext cx="0" cy="73359"/>
                  </a:xfrm>
                  <a:prstGeom prst="line">
                    <a:avLst/>
                  </a:prstGeom>
                  <a:ln>
                    <a:solidFill>
                      <a:srgbClr val="18338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" name="Rechte verbindingslijn 31">
                    <a:extLst>
                      <a:ext uri="{FF2B5EF4-FFF2-40B4-BE49-F238E27FC236}">
                        <a16:creationId xmlns:a16="http://schemas.microsoft.com/office/drawing/2014/main" id="{CB12892F-F6D4-46B6-B3DF-FB003269C352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9069172" y="2427098"/>
                    <a:ext cx="34316" cy="0"/>
                  </a:xfrm>
                  <a:prstGeom prst="line">
                    <a:avLst/>
                  </a:prstGeom>
                  <a:ln>
                    <a:solidFill>
                      <a:srgbClr val="18338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" name="Rechte verbindingslijn 32">
                    <a:extLst>
                      <a:ext uri="{FF2B5EF4-FFF2-40B4-BE49-F238E27FC236}">
                        <a16:creationId xmlns:a16="http://schemas.microsoft.com/office/drawing/2014/main" id="{3127CF52-2733-4ED0-87A0-5952943437F2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9069172" y="2470811"/>
                    <a:ext cx="34316" cy="0"/>
                  </a:xfrm>
                  <a:prstGeom prst="line">
                    <a:avLst/>
                  </a:prstGeom>
                  <a:ln>
                    <a:solidFill>
                      <a:srgbClr val="18338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9" name="Rechte verbindingslijn 33">
                    <a:extLst>
                      <a:ext uri="{FF2B5EF4-FFF2-40B4-BE49-F238E27FC236}">
                        <a16:creationId xmlns:a16="http://schemas.microsoft.com/office/drawing/2014/main" id="{8E2FA341-487B-4F2C-9AE3-D40B75DBAF3A}"/>
                      </a:ext>
                    </a:extLst>
                  </p:cNvPr>
                  <p:cNvCxnSpPr/>
                  <p:nvPr/>
                </p:nvCxnSpPr>
                <p:spPr>
                  <a:xfrm>
                    <a:off x="9100159" y="2425027"/>
                    <a:ext cx="0" cy="49062"/>
                  </a:xfrm>
                  <a:prstGeom prst="line">
                    <a:avLst/>
                  </a:prstGeom>
                  <a:ln>
                    <a:solidFill>
                      <a:srgbClr val="18338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" name="Rechte verbindingslijn 34">
                    <a:extLst>
                      <a:ext uri="{FF2B5EF4-FFF2-40B4-BE49-F238E27FC236}">
                        <a16:creationId xmlns:a16="http://schemas.microsoft.com/office/drawing/2014/main" id="{7922DBD2-27DA-4A19-B816-6CEA6475A271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9069271" y="2549182"/>
                    <a:ext cx="34316" cy="0"/>
                  </a:xfrm>
                  <a:prstGeom prst="line">
                    <a:avLst/>
                  </a:prstGeom>
                  <a:ln>
                    <a:solidFill>
                      <a:srgbClr val="18338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" name="Rechte verbindingslijn 35">
                    <a:extLst>
                      <a:ext uri="{FF2B5EF4-FFF2-40B4-BE49-F238E27FC236}">
                        <a16:creationId xmlns:a16="http://schemas.microsoft.com/office/drawing/2014/main" id="{7089855E-530B-4E17-94F7-FFE5420F633F}"/>
                      </a:ext>
                    </a:extLst>
                  </p:cNvPr>
                  <p:cNvCxnSpPr/>
                  <p:nvPr/>
                </p:nvCxnSpPr>
                <p:spPr>
                  <a:xfrm>
                    <a:off x="9098670" y="2547111"/>
                    <a:ext cx="0" cy="49062"/>
                  </a:xfrm>
                  <a:prstGeom prst="line">
                    <a:avLst/>
                  </a:prstGeom>
                  <a:ln>
                    <a:solidFill>
                      <a:srgbClr val="183382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23" name="Rechthoekig bijschrift 27">
                  <a:extLst>
                    <a:ext uri="{FF2B5EF4-FFF2-40B4-BE49-F238E27FC236}">
                      <a16:creationId xmlns:a16="http://schemas.microsoft.com/office/drawing/2014/main" id="{06801987-6069-46EB-958A-C2CC0B093E3A}"/>
                    </a:ext>
                  </a:extLst>
                </p:cNvPr>
                <p:cNvSpPr/>
                <p:nvPr/>
              </p:nvSpPr>
              <p:spPr>
                <a:xfrm>
                  <a:off x="8042202" y="2695147"/>
                  <a:ext cx="498743" cy="373536"/>
                </a:xfrm>
                <a:prstGeom prst="wedgeRectCallout">
                  <a:avLst>
                    <a:gd name="adj1" fmla="val 34992"/>
                    <a:gd name="adj2" fmla="val 101343"/>
                  </a:avLst>
                </a:prstGeom>
                <a:solidFill>
                  <a:srgbClr val="18338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endParaRPr>
                </a:p>
              </p:txBody>
            </p:sp>
            <p:sp>
              <p:nvSpPr>
                <p:cNvPr id="24" name="Rechthoekig bijschrift 28">
                  <a:extLst>
                    <a:ext uri="{FF2B5EF4-FFF2-40B4-BE49-F238E27FC236}">
                      <a16:creationId xmlns:a16="http://schemas.microsoft.com/office/drawing/2014/main" id="{D5A03BAC-E82E-410B-9414-5BB8FEB127FC}"/>
                    </a:ext>
                  </a:extLst>
                </p:cNvPr>
                <p:cNvSpPr/>
                <p:nvPr/>
              </p:nvSpPr>
              <p:spPr>
                <a:xfrm>
                  <a:off x="8082433" y="2723772"/>
                  <a:ext cx="423718" cy="314980"/>
                </a:xfrm>
                <a:prstGeom prst="wedgeRectCallout">
                  <a:avLst>
                    <a:gd name="adj1" fmla="val 35772"/>
                    <a:gd name="adj2" fmla="val 96759"/>
                  </a:avLst>
                </a:prstGeom>
                <a:solidFill>
                  <a:srgbClr val="183382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4572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nl-NL" sz="1100" b="0" i="0" u="none" strike="noStrike" kern="120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38" name="Groep 2">
              <a:extLst>
                <a:ext uri="{FF2B5EF4-FFF2-40B4-BE49-F238E27FC236}">
                  <a16:creationId xmlns:a16="http://schemas.microsoft.com/office/drawing/2014/main" id="{B360EBBE-ACBB-41A3-8498-E9FDD8D8B3AC}"/>
                </a:ext>
              </a:extLst>
            </p:cNvPr>
            <p:cNvGrpSpPr/>
            <p:nvPr/>
          </p:nvGrpSpPr>
          <p:grpSpPr>
            <a:xfrm>
              <a:off x="1182555" y="5036412"/>
              <a:ext cx="2561686" cy="563615"/>
              <a:chOff x="248169" y="5896632"/>
              <a:chExt cx="3082016" cy="678097"/>
            </a:xfrm>
          </p:grpSpPr>
          <p:sp>
            <p:nvSpPr>
              <p:cNvPr id="39" name="Rechthoek 1">
                <a:extLst>
                  <a:ext uri="{FF2B5EF4-FFF2-40B4-BE49-F238E27FC236}">
                    <a16:creationId xmlns:a16="http://schemas.microsoft.com/office/drawing/2014/main" id="{997C5D44-D5B2-4C59-B8B8-36063F997261}"/>
                  </a:ext>
                </a:extLst>
              </p:cNvPr>
              <p:cNvSpPr/>
              <p:nvPr/>
            </p:nvSpPr>
            <p:spPr>
              <a:xfrm>
                <a:off x="248169" y="5903216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AD FS</a:t>
                </a:r>
              </a:p>
            </p:txBody>
          </p:sp>
          <p:sp>
            <p:nvSpPr>
              <p:cNvPr id="40" name="Rechthoek 40">
                <a:extLst>
                  <a:ext uri="{FF2B5EF4-FFF2-40B4-BE49-F238E27FC236}">
                    <a16:creationId xmlns:a16="http://schemas.microsoft.com/office/drawing/2014/main" id="{2BF921F9-8CF0-4A49-85FD-4287A8B091E0}"/>
                  </a:ext>
                </a:extLst>
              </p:cNvPr>
              <p:cNvSpPr/>
              <p:nvPr/>
            </p:nvSpPr>
            <p:spPr>
              <a:xfrm>
                <a:off x="1051670" y="5902901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RADIUS</a:t>
                </a:r>
              </a:p>
            </p:txBody>
          </p:sp>
          <p:sp>
            <p:nvSpPr>
              <p:cNvPr id="41" name="Rechthoek 41">
                <a:extLst>
                  <a:ext uri="{FF2B5EF4-FFF2-40B4-BE49-F238E27FC236}">
                    <a16:creationId xmlns:a16="http://schemas.microsoft.com/office/drawing/2014/main" id="{005F9614-69E7-45C6-9D9A-8517B651064E}"/>
                  </a:ext>
                </a:extLst>
              </p:cNvPr>
              <p:cNvSpPr/>
              <p:nvPr/>
            </p:nvSpPr>
            <p:spPr>
              <a:xfrm>
                <a:off x="1855171" y="5896632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IIS Forms-</a:t>
                </a:r>
                <a:r>
                  <a:rPr kumimoji="0" lang="nl-NL" sz="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based</a:t>
                </a:r>
                <a:endParaRPr kumimoji="0" lang="nl-NL" sz="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endParaRPr>
              </a:p>
            </p:txBody>
          </p:sp>
          <p:sp>
            <p:nvSpPr>
              <p:cNvPr id="42" name="Rechthoek 42">
                <a:extLst>
                  <a:ext uri="{FF2B5EF4-FFF2-40B4-BE49-F238E27FC236}">
                    <a16:creationId xmlns:a16="http://schemas.microsoft.com/office/drawing/2014/main" id="{C5429C5F-7651-46A9-AC1B-C0296DCC4533}"/>
                  </a:ext>
                </a:extLst>
              </p:cNvPr>
              <p:cNvSpPr/>
              <p:nvPr/>
            </p:nvSpPr>
            <p:spPr>
              <a:xfrm>
                <a:off x="2658672" y="5896634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MFA Portal</a:t>
                </a:r>
              </a:p>
            </p:txBody>
          </p:sp>
        </p:grpSp>
        <p:grpSp>
          <p:nvGrpSpPr>
            <p:cNvPr id="43" name="Groep 43">
              <a:extLst>
                <a:ext uri="{FF2B5EF4-FFF2-40B4-BE49-F238E27FC236}">
                  <a16:creationId xmlns:a16="http://schemas.microsoft.com/office/drawing/2014/main" id="{3F39AD52-3CD5-4A6D-B21B-E0393D631569}"/>
                </a:ext>
              </a:extLst>
            </p:cNvPr>
            <p:cNvGrpSpPr/>
            <p:nvPr/>
          </p:nvGrpSpPr>
          <p:grpSpPr>
            <a:xfrm>
              <a:off x="3899374" y="5036412"/>
              <a:ext cx="2562874" cy="563877"/>
              <a:chOff x="248169" y="5896631"/>
              <a:chExt cx="3082016" cy="678098"/>
            </a:xfrm>
          </p:grpSpPr>
          <p:sp>
            <p:nvSpPr>
              <p:cNvPr id="44" name="Rechthoek 44">
                <a:extLst>
                  <a:ext uri="{FF2B5EF4-FFF2-40B4-BE49-F238E27FC236}">
                    <a16:creationId xmlns:a16="http://schemas.microsoft.com/office/drawing/2014/main" id="{D1FC4C72-462A-4223-93FD-9EE66BC99EC6}"/>
                  </a:ext>
                </a:extLst>
              </p:cNvPr>
              <p:cNvSpPr/>
              <p:nvPr/>
            </p:nvSpPr>
            <p:spPr>
              <a:xfrm>
                <a:off x="248169" y="5903216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AD FS</a:t>
                </a:r>
              </a:p>
            </p:txBody>
          </p:sp>
          <p:sp>
            <p:nvSpPr>
              <p:cNvPr id="45" name="Rechthoek 45">
                <a:extLst>
                  <a:ext uri="{FF2B5EF4-FFF2-40B4-BE49-F238E27FC236}">
                    <a16:creationId xmlns:a16="http://schemas.microsoft.com/office/drawing/2014/main" id="{E6A814B6-AA49-4B26-83CB-7C5A36A5FAEF}"/>
                  </a:ext>
                </a:extLst>
              </p:cNvPr>
              <p:cNvSpPr/>
              <p:nvPr/>
            </p:nvSpPr>
            <p:spPr>
              <a:xfrm>
                <a:off x="1051670" y="5902901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RADIUS</a:t>
                </a:r>
              </a:p>
            </p:txBody>
          </p:sp>
          <p:sp>
            <p:nvSpPr>
              <p:cNvPr id="46" name="Rechthoek 46">
                <a:extLst>
                  <a:ext uri="{FF2B5EF4-FFF2-40B4-BE49-F238E27FC236}">
                    <a16:creationId xmlns:a16="http://schemas.microsoft.com/office/drawing/2014/main" id="{459E60CF-DF2D-45B0-A1A0-4C34913F1E02}"/>
                  </a:ext>
                </a:extLst>
              </p:cNvPr>
              <p:cNvSpPr/>
              <p:nvPr/>
            </p:nvSpPr>
            <p:spPr>
              <a:xfrm>
                <a:off x="1855171" y="5896632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IIS Forms-</a:t>
                </a:r>
                <a:r>
                  <a:rPr kumimoji="0" lang="nl-NL" sz="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based</a:t>
                </a:r>
                <a:endParaRPr kumimoji="0" lang="nl-NL" sz="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endParaRPr>
              </a:p>
            </p:txBody>
          </p:sp>
          <p:sp>
            <p:nvSpPr>
              <p:cNvPr id="47" name="Rechthoek 47">
                <a:extLst>
                  <a:ext uri="{FF2B5EF4-FFF2-40B4-BE49-F238E27FC236}">
                    <a16:creationId xmlns:a16="http://schemas.microsoft.com/office/drawing/2014/main" id="{B34BCF3B-6053-42C4-A5D7-E4011A9C4F96}"/>
                  </a:ext>
                </a:extLst>
              </p:cNvPr>
              <p:cNvSpPr/>
              <p:nvPr/>
            </p:nvSpPr>
            <p:spPr>
              <a:xfrm>
                <a:off x="2658672" y="5896631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MFA Portal</a:t>
                </a:r>
              </a:p>
            </p:txBody>
          </p:sp>
        </p:grpSp>
        <p:grpSp>
          <p:nvGrpSpPr>
            <p:cNvPr id="48" name="Groep 48">
              <a:extLst>
                <a:ext uri="{FF2B5EF4-FFF2-40B4-BE49-F238E27FC236}">
                  <a16:creationId xmlns:a16="http://schemas.microsoft.com/office/drawing/2014/main" id="{427350D4-0E04-459F-A82B-0BFCB9DC5E8A}"/>
                </a:ext>
              </a:extLst>
            </p:cNvPr>
            <p:cNvGrpSpPr/>
            <p:nvPr/>
          </p:nvGrpSpPr>
          <p:grpSpPr>
            <a:xfrm>
              <a:off x="6612886" y="5027399"/>
              <a:ext cx="2587827" cy="569366"/>
              <a:chOff x="248169" y="5896632"/>
              <a:chExt cx="3082016" cy="678097"/>
            </a:xfrm>
          </p:grpSpPr>
          <p:sp>
            <p:nvSpPr>
              <p:cNvPr id="49" name="Rechthoek 49">
                <a:extLst>
                  <a:ext uri="{FF2B5EF4-FFF2-40B4-BE49-F238E27FC236}">
                    <a16:creationId xmlns:a16="http://schemas.microsoft.com/office/drawing/2014/main" id="{8A2B9960-A1F8-4B24-8DE2-A9DA05070D23}"/>
                  </a:ext>
                </a:extLst>
              </p:cNvPr>
              <p:cNvSpPr/>
              <p:nvPr/>
            </p:nvSpPr>
            <p:spPr>
              <a:xfrm>
                <a:off x="248169" y="5903216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AD FS</a:t>
                </a:r>
              </a:p>
            </p:txBody>
          </p:sp>
          <p:sp>
            <p:nvSpPr>
              <p:cNvPr id="50" name="Rechthoek 50">
                <a:extLst>
                  <a:ext uri="{FF2B5EF4-FFF2-40B4-BE49-F238E27FC236}">
                    <a16:creationId xmlns:a16="http://schemas.microsoft.com/office/drawing/2014/main" id="{AB114FF1-2E7D-4EEE-BC1C-C2E66A162F49}"/>
                  </a:ext>
                </a:extLst>
              </p:cNvPr>
              <p:cNvSpPr/>
              <p:nvPr/>
            </p:nvSpPr>
            <p:spPr>
              <a:xfrm>
                <a:off x="1051670" y="5902901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RADIUS</a:t>
                </a:r>
              </a:p>
            </p:txBody>
          </p:sp>
          <p:sp>
            <p:nvSpPr>
              <p:cNvPr id="51" name="Rechthoek 51">
                <a:extLst>
                  <a:ext uri="{FF2B5EF4-FFF2-40B4-BE49-F238E27FC236}">
                    <a16:creationId xmlns:a16="http://schemas.microsoft.com/office/drawing/2014/main" id="{54B3E946-A5E2-4D3F-8BCD-B057AE2143C8}"/>
                  </a:ext>
                </a:extLst>
              </p:cNvPr>
              <p:cNvSpPr/>
              <p:nvPr/>
            </p:nvSpPr>
            <p:spPr>
              <a:xfrm>
                <a:off x="1855171" y="5896632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IIS Forms-</a:t>
                </a:r>
                <a:r>
                  <a:rPr kumimoji="0" lang="nl-NL" sz="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based</a:t>
                </a:r>
                <a:endParaRPr kumimoji="0" lang="nl-NL" sz="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endParaRPr>
              </a:p>
            </p:txBody>
          </p:sp>
          <p:sp>
            <p:nvSpPr>
              <p:cNvPr id="52" name="Rechthoek 52">
                <a:extLst>
                  <a:ext uri="{FF2B5EF4-FFF2-40B4-BE49-F238E27FC236}">
                    <a16:creationId xmlns:a16="http://schemas.microsoft.com/office/drawing/2014/main" id="{98C9859C-8B9A-4F6B-AAF7-EF89150A9527}"/>
                  </a:ext>
                </a:extLst>
              </p:cNvPr>
              <p:cNvSpPr/>
              <p:nvPr/>
            </p:nvSpPr>
            <p:spPr>
              <a:xfrm>
                <a:off x="2658672" y="5896632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MFA Portal</a:t>
                </a:r>
              </a:p>
            </p:txBody>
          </p:sp>
        </p:grpSp>
        <p:grpSp>
          <p:nvGrpSpPr>
            <p:cNvPr id="53" name="Groep 53">
              <a:extLst>
                <a:ext uri="{FF2B5EF4-FFF2-40B4-BE49-F238E27FC236}">
                  <a16:creationId xmlns:a16="http://schemas.microsoft.com/office/drawing/2014/main" id="{FEF599E2-8A27-4E42-A8F7-345388166D45}"/>
                </a:ext>
              </a:extLst>
            </p:cNvPr>
            <p:cNvGrpSpPr/>
            <p:nvPr/>
          </p:nvGrpSpPr>
          <p:grpSpPr>
            <a:xfrm>
              <a:off x="9351351" y="5031350"/>
              <a:ext cx="2580113" cy="547504"/>
              <a:chOff x="248169" y="5896631"/>
              <a:chExt cx="3082016" cy="678098"/>
            </a:xfrm>
          </p:grpSpPr>
          <p:sp>
            <p:nvSpPr>
              <p:cNvPr id="54" name="Rechthoek 54">
                <a:extLst>
                  <a:ext uri="{FF2B5EF4-FFF2-40B4-BE49-F238E27FC236}">
                    <a16:creationId xmlns:a16="http://schemas.microsoft.com/office/drawing/2014/main" id="{6F8E974E-ABE6-412B-9B02-B7EED7A7F442}"/>
                  </a:ext>
                </a:extLst>
              </p:cNvPr>
              <p:cNvSpPr/>
              <p:nvPr/>
            </p:nvSpPr>
            <p:spPr>
              <a:xfrm>
                <a:off x="248169" y="5903216"/>
                <a:ext cx="671513" cy="671513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AD FS</a:t>
                </a:r>
              </a:p>
            </p:txBody>
          </p:sp>
          <p:sp>
            <p:nvSpPr>
              <p:cNvPr id="55" name="Rechthoek 55">
                <a:extLst>
                  <a:ext uri="{FF2B5EF4-FFF2-40B4-BE49-F238E27FC236}">
                    <a16:creationId xmlns:a16="http://schemas.microsoft.com/office/drawing/2014/main" id="{3890AA50-52DD-4BD9-90C2-26CEBA8D2705}"/>
                  </a:ext>
                </a:extLst>
              </p:cNvPr>
              <p:cNvSpPr/>
              <p:nvPr/>
            </p:nvSpPr>
            <p:spPr>
              <a:xfrm>
                <a:off x="1051670" y="5902901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RADIUS</a:t>
                </a:r>
              </a:p>
            </p:txBody>
          </p:sp>
          <p:sp>
            <p:nvSpPr>
              <p:cNvPr id="56" name="Rechthoek 56">
                <a:extLst>
                  <a:ext uri="{FF2B5EF4-FFF2-40B4-BE49-F238E27FC236}">
                    <a16:creationId xmlns:a16="http://schemas.microsoft.com/office/drawing/2014/main" id="{D8982F89-67FF-45B6-82C1-AB7679EF1F57}"/>
                  </a:ext>
                </a:extLst>
              </p:cNvPr>
              <p:cNvSpPr/>
              <p:nvPr/>
            </p:nvSpPr>
            <p:spPr>
              <a:xfrm>
                <a:off x="1855171" y="5896632"/>
                <a:ext cx="671513" cy="671513"/>
              </a:xfrm>
              <a:prstGeom prst="rect">
                <a:avLst/>
              </a:prstGeom>
              <a:solidFill>
                <a:srgbClr val="18338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IIS Forms-</a:t>
                </a:r>
                <a:r>
                  <a:rPr kumimoji="0" lang="nl-NL" sz="500" b="0" i="0" u="none" strike="noStrike" kern="120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based</a:t>
                </a:r>
                <a:endParaRPr kumimoji="0" lang="nl-NL" sz="5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endParaRPr>
              </a:p>
            </p:txBody>
          </p:sp>
          <p:sp>
            <p:nvSpPr>
              <p:cNvPr id="57" name="Rechthoek 57">
                <a:extLst>
                  <a:ext uri="{FF2B5EF4-FFF2-40B4-BE49-F238E27FC236}">
                    <a16:creationId xmlns:a16="http://schemas.microsoft.com/office/drawing/2014/main" id="{CA7613B4-0EFF-4439-8BAE-DDFF897E807E}"/>
                  </a:ext>
                </a:extLst>
              </p:cNvPr>
              <p:cNvSpPr/>
              <p:nvPr/>
            </p:nvSpPr>
            <p:spPr>
              <a:xfrm>
                <a:off x="2658672" y="5896631"/>
                <a:ext cx="671513" cy="671513"/>
              </a:xfrm>
              <a:prstGeom prst="rect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4572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5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Verdana"/>
                    <a:ea typeface="+mn-ea"/>
                    <a:cs typeface="+mn-cs"/>
                  </a:rPr>
                  <a:t>MFA Portal</a:t>
                </a:r>
              </a:p>
            </p:txBody>
          </p:sp>
        </p:grpSp>
        <p:sp>
          <p:nvSpPr>
            <p:cNvPr id="58" name="Tekstvak 4">
              <a:extLst>
                <a:ext uri="{FF2B5EF4-FFF2-40B4-BE49-F238E27FC236}">
                  <a16:creationId xmlns:a16="http://schemas.microsoft.com/office/drawing/2014/main" id="{60B72841-CA14-4CBD-B199-36423892679E}"/>
                </a:ext>
              </a:extLst>
            </p:cNvPr>
            <p:cNvSpPr txBox="1"/>
            <p:nvPr/>
          </p:nvSpPr>
          <p:spPr>
            <a:xfrm>
              <a:off x="82925" y="3278981"/>
              <a:ext cx="1031250" cy="6130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Auth</a:t>
              </a:r>
              <a:endPara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method</a:t>
              </a:r>
              <a:endPara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59" name="Tekstvak 58">
              <a:extLst>
                <a:ext uri="{FF2B5EF4-FFF2-40B4-BE49-F238E27FC236}">
                  <a16:creationId xmlns:a16="http://schemas.microsoft.com/office/drawing/2014/main" id="{957AB642-B25E-4B82-A3B4-78FFABEBDF42}"/>
                </a:ext>
              </a:extLst>
            </p:cNvPr>
            <p:cNvSpPr txBox="1"/>
            <p:nvPr/>
          </p:nvSpPr>
          <p:spPr>
            <a:xfrm>
              <a:off x="17685" y="4986152"/>
              <a:ext cx="1206850" cy="6130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Back-end</a:t>
              </a:r>
              <a:b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</a:b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systems</a:t>
              </a:r>
            </a:p>
          </p:txBody>
        </p:sp>
        <p:sp>
          <p:nvSpPr>
            <p:cNvPr id="60" name="Rechthoek 59">
              <a:extLst>
                <a:ext uri="{FF2B5EF4-FFF2-40B4-BE49-F238E27FC236}">
                  <a16:creationId xmlns:a16="http://schemas.microsoft.com/office/drawing/2014/main" id="{D7E4832C-1C81-4134-868C-80D7AE2F2D31}"/>
                </a:ext>
              </a:extLst>
            </p:cNvPr>
            <p:cNvSpPr/>
            <p:nvPr/>
          </p:nvSpPr>
          <p:spPr>
            <a:xfrm>
              <a:off x="6612887" y="5675165"/>
              <a:ext cx="1238502" cy="558143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7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One</a:t>
              </a:r>
              <a:r>
                <a:rPr kumimoji="0" lang="nl-NL" sz="7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-way SMS:</a:t>
              </a:r>
              <a:br>
                <a:rPr kumimoji="0" lang="nl-NL" sz="7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</a:br>
              <a:r>
                <a:rPr kumimoji="0" lang="nl-NL" sz="7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Fraud</a:t>
              </a:r>
              <a:r>
                <a:rPr kumimoji="0" lang="nl-NL" sz="7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 </a:t>
              </a:r>
              <a:r>
                <a:rPr kumimoji="0" lang="nl-NL" sz="7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detection</a:t>
              </a:r>
              <a:endParaRPr kumimoji="0" lang="nl-NL" sz="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1" name="Rechthoek 60">
              <a:extLst>
                <a:ext uri="{FF2B5EF4-FFF2-40B4-BE49-F238E27FC236}">
                  <a16:creationId xmlns:a16="http://schemas.microsoft.com/office/drawing/2014/main" id="{625A7008-C78B-4578-B99B-58BC5EA8A209}"/>
                </a:ext>
              </a:extLst>
            </p:cNvPr>
            <p:cNvSpPr/>
            <p:nvPr/>
          </p:nvSpPr>
          <p:spPr>
            <a:xfrm>
              <a:off x="9352951" y="5680845"/>
              <a:ext cx="2590827" cy="558143"/>
            </a:xfrm>
            <a:prstGeom prst="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Fraud</a:t>
              </a: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 </a:t>
              </a: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detection</a:t>
              </a:r>
              <a:endPara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2" name="Rechthoek 61">
              <a:extLst>
                <a:ext uri="{FF2B5EF4-FFF2-40B4-BE49-F238E27FC236}">
                  <a16:creationId xmlns:a16="http://schemas.microsoft.com/office/drawing/2014/main" id="{1DAD8FFB-65D0-4F3F-BC82-BA8C94A9DEF0}"/>
                </a:ext>
              </a:extLst>
            </p:cNvPr>
            <p:cNvSpPr/>
            <p:nvPr/>
          </p:nvSpPr>
          <p:spPr>
            <a:xfrm>
              <a:off x="3896374" y="5675165"/>
              <a:ext cx="2590827" cy="558143"/>
            </a:xfrm>
            <a:prstGeom prst="rect">
              <a:avLst/>
            </a:prstGeom>
            <a:solidFill>
              <a:srgbClr val="1833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Fraud</a:t>
              </a: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 </a:t>
              </a: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detection</a:t>
              </a:r>
              <a:endPara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3" name="Rechthoek 62">
              <a:extLst>
                <a:ext uri="{FF2B5EF4-FFF2-40B4-BE49-F238E27FC236}">
                  <a16:creationId xmlns:a16="http://schemas.microsoft.com/office/drawing/2014/main" id="{1ACADA9E-E847-4451-B4B7-E0295C4570FB}"/>
                </a:ext>
              </a:extLst>
            </p:cNvPr>
            <p:cNvSpPr/>
            <p:nvPr/>
          </p:nvSpPr>
          <p:spPr>
            <a:xfrm>
              <a:off x="1175705" y="5682095"/>
              <a:ext cx="2590827" cy="558143"/>
            </a:xfrm>
            <a:prstGeom prst="rect">
              <a:avLst/>
            </a:prstGeom>
            <a:solidFill>
              <a:srgbClr val="1833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Fraud</a:t>
              </a: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 </a:t>
              </a: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detection</a:t>
              </a:r>
              <a:endPara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4" name="Rechthoek 63">
              <a:extLst>
                <a:ext uri="{FF2B5EF4-FFF2-40B4-BE49-F238E27FC236}">
                  <a16:creationId xmlns:a16="http://schemas.microsoft.com/office/drawing/2014/main" id="{441C31F3-7935-4DCE-AE6F-37472DD95BDA}"/>
                </a:ext>
              </a:extLst>
            </p:cNvPr>
            <p:cNvSpPr/>
            <p:nvPr/>
          </p:nvSpPr>
          <p:spPr>
            <a:xfrm>
              <a:off x="7962211" y="5675164"/>
              <a:ext cx="1238502" cy="558143"/>
            </a:xfrm>
            <a:prstGeom prst="rect">
              <a:avLst/>
            </a:prstGeom>
            <a:solidFill>
              <a:srgbClr val="18338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7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Two</a:t>
              </a:r>
              <a:r>
                <a:rPr kumimoji="0" lang="nl-NL" sz="7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-way SMS: </a:t>
              </a:r>
              <a:r>
                <a:rPr kumimoji="0" lang="nl-NL" sz="7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Fraud</a:t>
              </a:r>
              <a:r>
                <a:rPr kumimoji="0" lang="nl-NL" sz="7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 </a:t>
              </a:r>
              <a:r>
                <a:rPr kumimoji="0" lang="nl-NL" sz="7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detection</a:t>
              </a:r>
              <a:endParaRPr kumimoji="0" lang="nl-NL" sz="7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5" name="Tekstvak 64">
              <a:extLst>
                <a:ext uri="{FF2B5EF4-FFF2-40B4-BE49-F238E27FC236}">
                  <a16:creationId xmlns:a16="http://schemas.microsoft.com/office/drawing/2014/main" id="{AC83F141-EAAA-4B2F-A5FE-928E998AFCC5}"/>
                </a:ext>
              </a:extLst>
            </p:cNvPr>
            <p:cNvSpPr txBox="1"/>
            <p:nvPr/>
          </p:nvSpPr>
          <p:spPr>
            <a:xfrm>
              <a:off x="1966" y="5642654"/>
              <a:ext cx="1193167" cy="6130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Built-in </a:t>
              </a:r>
              <a:b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</a:b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detection</a:t>
              </a:r>
              <a:endPara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/>
                <a:ea typeface="+mn-ea"/>
                <a:cs typeface="+mn-cs"/>
              </a:endParaRPr>
            </a:p>
          </p:txBody>
        </p:sp>
        <p:sp>
          <p:nvSpPr>
            <p:cNvPr id="66" name="Tekstvak 38">
              <a:extLst>
                <a:ext uri="{FF2B5EF4-FFF2-40B4-BE49-F238E27FC236}">
                  <a16:creationId xmlns:a16="http://schemas.microsoft.com/office/drawing/2014/main" id="{BD9CF17B-8B48-4376-A33E-089E8ECBFDB5}"/>
                </a:ext>
              </a:extLst>
            </p:cNvPr>
            <p:cNvSpPr txBox="1"/>
            <p:nvPr/>
          </p:nvSpPr>
          <p:spPr>
            <a:xfrm>
              <a:off x="10211730" y="6910721"/>
              <a:ext cx="1275265" cy="24082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5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* </a:t>
              </a:r>
              <a:r>
                <a:rPr kumimoji="0" lang="nl-NL" sz="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Not</a:t>
              </a:r>
              <a:r>
                <a:rPr kumimoji="0" lang="nl-NL" sz="5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 </a:t>
              </a:r>
              <a:r>
                <a:rPr kumimoji="0" lang="nl-NL" sz="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an</a:t>
              </a:r>
              <a:r>
                <a:rPr kumimoji="0" lang="nl-NL" sz="5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 </a:t>
              </a:r>
              <a:r>
                <a:rPr kumimoji="0" lang="nl-NL" sz="5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exclusive</a:t>
              </a:r>
              <a:r>
                <a:rPr kumimoji="0" lang="nl-NL" sz="5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"/>
                  <a:ea typeface="+mn-ea"/>
                  <a:cs typeface="+mn-cs"/>
                </a:rPr>
                <a:t> list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4657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CD8EE5A-C718-41F6-80E8-55A38FE15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Multi-Factor Authentication Methods</a:t>
            </a:r>
            <a:endParaRPr lang="en-NL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78B8FAC-25A1-4BC0-8D26-9FB49DB296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6479532"/>
              </p:ext>
            </p:extLst>
          </p:nvPr>
        </p:nvGraphicFramePr>
        <p:xfrm>
          <a:off x="467544" y="1419622"/>
          <a:ext cx="8219255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28592">
                  <a:extLst>
                    <a:ext uri="{9D8B030D-6E8A-4147-A177-3AD203B41FA5}">
                      <a16:colId xmlns:a16="http://schemas.microsoft.com/office/drawing/2014/main" val="3930743197"/>
                    </a:ext>
                  </a:extLst>
                </a:gridCol>
                <a:gridCol w="1584176">
                  <a:extLst>
                    <a:ext uri="{9D8B030D-6E8A-4147-A177-3AD203B41FA5}">
                      <a16:colId xmlns:a16="http://schemas.microsoft.com/office/drawing/2014/main" val="3550384629"/>
                    </a:ext>
                  </a:extLst>
                </a:gridCol>
                <a:gridCol w="1306487">
                  <a:extLst>
                    <a:ext uri="{9D8B030D-6E8A-4147-A177-3AD203B41FA5}">
                      <a16:colId xmlns:a16="http://schemas.microsoft.com/office/drawing/2014/main" val="35470526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Strength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Usability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687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Phone Call – consent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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2639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Phone Call – PIN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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243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One Way Text message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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12618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Two Way Text message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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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3395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Mobile App – consent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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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46056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Mobile App – One Time Password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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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8514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OATH – One Time Password (HW/SW)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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42696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23481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28E9C-CC94-4AA0-8D41-DC90B5275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Types of MFA from Microsoft</a:t>
            </a:r>
            <a:endParaRPr lang="en-NL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CF12758-7B8C-4E9C-8EE9-A532017687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66838375"/>
              </p:ext>
            </p:extLst>
          </p:nvPr>
        </p:nvGraphicFramePr>
        <p:xfrm>
          <a:off x="251520" y="1469926"/>
          <a:ext cx="8208912" cy="2686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28291456"/>
      </p:ext>
    </p:extLst>
  </p:cSld>
  <p:clrMapOvr>
    <a:masterClrMapping/>
  </p:clrMapOvr>
</p:sld>
</file>

<file path=ppt/theme/theme1.xml><?xml version="1.0" encoding="utf-8"?>
<a:theme xmlns:a="http://schemas.openxmlformats.org/drawingml/2006/main" name="PPT-mal_NIC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spect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8D51032C51DA24458A9FF9BD331C77C3" ma:contentTypeVersion="2" ma:contentTypeDescription="Opprett et nytt dokument." ma:contentTypeScope="" ma:versionID="4b85e52c484fa3d3aedd82cb48e1a044">
  <xsd:schema xmlns:xsd="http://www.w3.org/2001/XMLSchema" xmlns:xs="http://www.w3.org/2001/XMLSchema" xmlns:p="http://schemas.microsoft.com/office/2006/metadata/properties" xmlns:ns2="928efe62-90f7-4330-b3a0-5b3e20b49c2b" targetNamespace="http://schemas.microsoft.com/office/2006/metadata/properties" ma:root="true" ma:fieldsID="82d756963f2f4b57586f0cd774224fd0" ns2:_="">
    <xsd:import namespace="928efe62-90f7-4330-b3a0-5b3e20b49c2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8efe62-90f7-4330-b3a0-5b3e20b49c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holdstype"/>
        <xsd:element ref="dc:title" minOccurs="0" maxOccurs="1" ma:index="4" ma:displayName="Tit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99D328D-E1E5-4167-AFF9-93EDD9EDCF20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D96FD79E-18DF-4718-B9D0-EA36CF94E5C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28efe62-90f7-4330-b3a0-5b3e20b49c2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58B8D88-7621-49EE-87E3-7FF284363B3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PPT-mal_NIC.potx</Template>
  <TotalTime>0</TotalTime>
  <Words>945</Words>
  <Application>Microsoft Office PowerPoint</Application>
  <PresentationFormat>On-screen Show (16:9)</PresentationFormat>
  <Paragraphs>249</Paragraphs>
  <Slides>39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Arial</vt:lpstr>
      <vt:lpstr>Calibri</vt:lpstr>
      <vt:lpstr>Consolas</vt:lpstr>
      <vt:lpstr>Museo Sans 100</vt:lpstr>
      <vt:lpstr>Museo Sans 300</vt:lpstr>
      <vt:lpstr>Segoe UI</vt:lpstr>
      <vt:lpstr>Segoe UI Light</vt:lpstr>
      <vt:lpstr>Verdana</vt:lpstr>
      <vt:lpstr>Wingdings</vt:lpstr>
      <vt:lpstr>PPT-mal_NIC</vt:lpstr>
      <vt:lpstr>PowerPoint Presentation</vt:lpstr>
      <vt:lpstr>PhoneFactor acquisition (2012)</vt:lpstr>
      <vt:lpstr>Why Multi-Factor Authentication?</vt:lpstr>
      <vt:lpstr>Verifying your identities </vt:lpstr>
      <vt:lpstr>We need (contextual)  multi-factor authentication</vt:lpstr>
      <vt:lpstr>PowerPoint Presentation</vt:lpstr>
      <vt:lpstr>Multi-Factor Authentication Methods</vt:lpstr>
      <vt:lpstr>Multi-Factor Authentication Methods</vt:lpstr>
      <vt:lpstr>Three Types of MFA from Microsoft</vt:lpstr>
      <vt:lpstr>Multi-Factor Authentication Server</vt:lpstr>
      <vt:lpstr>Introducing MFA Server</vt:lpstr>
      <vt:lpstr>Licensing MFA Server</vt:lpstr>
      <vt:lpstr>MFA Server Architecture</vt:lpstr>
      <vt:lpstr>Designing an MFA Server Implementation</vt:lpstr>
      <vt:lpstr>Implementing MFA Server</vt:lpstr>
      <vt:lpstr>MFA Server and Remote Desktop</vt:lpstr>
      <vt:lpstr>Reporting and MFA Server</vt:lpstr>
      <vt:lpstr>Azure Multi-Factor Authentication</vt:lpstr>
      <vt:lpstr>Introducing Azure MFA</vt:lpstr>
      <vt:lpstr>Why Azure MFA</vt:lpstr>
      <vt:lpstr>Licensing</vt:lpstr>
      <vt:lpstr>PowerPoint Presentation</vt:lpstr>
      <vt:lpstr>Implementing Azure MFA</vt:lpstr>
      <vt:lpstr>Reporting Azure MFA</vt:lpstr>
      <vt:lpstr>Office 365 MFA</vt:lpstr>
      <vt:lpstr>Introducing Office 365 MFA</vt:lpstr>
      <vt:lpstr>Licensing Office 365 MFA</vt:lpstr>
      <vt:lpstr>Enrolling users into Office 365</vt:lpstr>
      <vt:lpstr>Implementing Office 365 MFA</vt:lpstr>
      <vt:lpstr>Reporting Office 365 MFA</vt:lpstr>
      <vt:lpstr>Multi-Factor Authentication  Recommended Practices</vt:lpstr>
      <vt:lpstr>Past and Future of MFA</vt:lpstr>
      <vt:lpstr>Implementing MFA Server in the long run</vt:lpstr>
      <vt:lpstr>Azure Identity Protection</vt:lpstr>
      <vt:lpstr>Recommendations</vt:lpstr>
      <vt:lpstr>Concluding</vt:lpstr>
      <vt:lpstr>Concluding</vt:lpstr>
      <vt:lpstr>Resources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tn</dc:creator>
  <cp:lastModifiedBy>Sander Berkouwer | SCCT</cp:lastModifiedBy>
  <cp:revision>79</cp:revision>
  <dcterms:created xsi:type="dcterms:W3CDTF">2012-11-21T10:27:26Z</dcterms:created>
  <dcterms:modified xsi:type="dcterms:W3CDTF">2018-02-01T15:40:11Z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0x0101008D51032C51DA24458A9FF9BD331C77C3</vt:lpwstr>
  </property>
</Properties>
</file>

<file path=docProps/thumbnail.jpeg>
</file>